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72" r:id="rId2"/>
  </p:sldIdLst>
  <p:sldSz cx="9144000" cy="6858000" type="screen4x3"/>
  <p:notesSz cx="6950075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00"/>
    <a:srgbClr val="33CC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4" autoAdjust="0"/>
    <p:restoredTop sz="94660"/>
  </p:normalViewPr>
  <p:slideViewPr>
    <p:cSldViewPr>
      <p:cViewPr varScale="1">
        <p:scale>
          <a:sx n="108" d="100"/>
          <a:sy n="108" d="100"/>
        </p:scale>
        <p:origin x="1740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148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7000" y="0"/>
            <a:ext cx="301148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249D7F-F0E0-42F2-802A-5B6614D8A758}" type="datetimeFigureOut">
              <a:rPr lang="en-US" smtClean="0"/>
              <a:t>12/8/2022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97000" y="1154113"/>
            <a:ext cx="4156075" cy="31178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325" y="4445000"/>
            <a:ext cx="5559425" cy="36369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525"/>
            <a:ext cx="301148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7000" y="8772525"/>
            <a:ext cx="301148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D1BE4C-54EE-4BE3-8C29-199CCC4F15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51083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D1BE4C-54EE-4BE3-8C29-199CCC4F150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22882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BD217-7AAF-4821-A7DA-E84646290AF0}" type="datetimeFigureOut">
              <a:rPr lang="en-US" smtClean="0"/>
              <a:pPr/>
              <a:t>12/8/2022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6A2D-7EA1-4765-8494-3AEBBDB406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BD217-7AAF-4821-A7DA-E84646290AF0}" type="datetimeFigureOut">
              <a:rPr lang="en-US" smtClean="0"/>
              <a:pPr/>
              <a:t>12/8/2022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6A2D-7EA1-4765-8494-3AEBBDB406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BD217-7AAF-4821-A7DA-E84646290AF0}" type="datetimeFigureOut">
              <a:rPr lang="en-US" smtClean="0"/>
              <a:pPr/>
              <a:t>12/8/2022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6A2D-7EA1-4765-8494-3AEBBDB406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BD217-7AAF-4821-A7DA-E84646290AF0}" type="datetimeFigureOut">
              <a:rPr lang="en-US" smtClean="0"/>
              <a:pPr/>
              <a:t>12/8/2022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6A2D-7EA1-4765-8494-3AEBBDB406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BD217-7AAF-4821-A7DA-E84646290AF0}" type="datetimeFigureOut">
              <a:rPr lang="en-US" smtClean="0"/>
              <a:pPr/>
              <a:t>12/8/2022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6A2D-7EA1-4765-8494-3AEBBDB406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BD217-7AAF-4821-A7DA-E84646290AF0}" type="datetimeFigureOut">
              <a:rPr lang="en-US" smtClean="0"/>
              <a:pPr/>
              <a:t>12/8/2022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6A2D-7EA1-4765-8494-3AEBBDB406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BD217-7AAF-4821-A7DA-E84646290AF0}" type="datetimeFigureOut">
              <a:rPr lang="en-US" smtClean="0"/>
              <a:pPr/>
              <a:t>12/8/2022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6A2D-7EA1-4765-8494-3AEBBDB406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BD217-7AAF-4821-A7DA-E84646290AF0}" type="datetimeFigureOut">
              <a:rPr lang="en-US" smtClean="0"/>
              <a:pPr/>
              <a:t>12/8/2022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6A2D-7EA1-4765-8494-3AEBBDB406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BD217-7AAF-4821-A7DA-E84646290AF0}" type="datetimeFigureOut">
              <a:rPr lang="en-US" smtClean="0"/>
              <a:pPr/>
              <a:t>12/8/2022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6A2D-7EA1-4765-8494-3AEBBDB406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BD217-7AAF-4821-A7DA-E84646290AF0}" type="datetimeFigureOut">
              <a:rPr lang="en-US" smtClean="0"/>
              <a:pPr/>
              <a:t>12/8/2022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6A2D-7EA1-4765-8494-3AEBBDB406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BD217-7AAF-4821-A7DA-E84646290AF0}" type="datetimeFigureOut">
              <a:rPr lang="en-US" smtClean="0"/>
              <a:pPr/>
              <a:t>12/8/2022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6A2D-7EA1-4765-8494-3AEBBDB406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CBD217-7AAF-4821-A7DA-E84646290AF0}" type="datetimeFigureOut">
              <a:rPr lang="en-US" smtClean="0"/>
              <a:pPr/>
              <a:t>12/8/2022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9B6A2D-7EA1-4765-8494-3AEBBDB4066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789482" y="4535600"/>
            <a:ext cx="3089535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1200" dirty="0">
              <a:latin typeface="Book Antiqua" pitchFamily="18" charset="0"/>
            </a:endParaRPr>
          </a:p>
          <a:p>
            <a:pPr algn="ctr"/>
            <a:r>
              <a:rPr lang="en-US" sz="1200" dirty="0">
                <a:latin typeface="Book Antiqua" pitchFamily="18" charset="0"/>
              </a:rPr>
              <a:t>Jon &amp; Sharon Stull</a:t>
            </a:r>
          </a:p>
          <a:p>
            <a:pPr algn="ctr"/>
            <a:r>
              <a:rPr lang="en-US" sz="1200" dirty="0">
                <a:latin typeface="Book Antiqua" pitchFamily="18" charset="0"/>
              </a:rPr>
              <a:t>Kimball &amp; Anne Thompson</a:t>
            </a:r>
          </a:p>
          <a:p>
            <a:pPr algn="ctr"/>
            <a:r>
              <a:rPr lang="en-US" sz="1200" dirty="0">
                <a:latin typeface="Book Antiqua" pitchFamily="18" charset="0"/>
              </a:rPr>
              <a:t>Joseph &amp; Olivia Trombino</a:t>
            </a:r>
            <a:endParaRPr lang="en-US" sz="1200" dirty="0">
              <a:solidFill>
                <a:prstClr val="black"/>
              </a:solidFill>
              <a:latin typeface="Book Antiqua" pitchFamily="18" charset="0"/>
            </a:endParaRPr>
          </a:p>
          <a:p>
            <a:pPr algn="ctr"/>
            <a:r>
              <a:rPr lang="en-US" sz="1200" dirty="0">
                <a:solidFill>
                  <a:prstClr val="black"/>
                </a:solidFill>
                <a:latin typeface="Book Antiqua" pitchFamily="18" charset="0"/>
              </a:rPr>
              <a:t>Hank &amp; Becky Washburn</a:t>
            </a:r>
          </a:p>
          <a:p>
            <a:pPr algn="ctr"/>
            <a:r>
              <a:rPr lang="en-US" sz="1200" dirty="0">
                <a:latin typeface="Book Antiqua" pitchFamily="18" charset="0"/>
              </a:rPr>
              <a:t>Kay Wilkinson</a:t>
            </a:r>
          </a:p>
          <a:p>
            <a:pPr algn="ctr"/>
            <a:r>
              <a:rPr lang="en-US" sz="1200">
                <a:solidFill>
                  <a:prstClr val="black"/>
                </a:solidFill>
                <a:latin typeface="Book Antiqua" pitchFamily="18" charset="0"/>
              </a:rPr>
              <a:t>Benjamin M (BM) </a:t>
            </a:r>
            <a:r>
              <a:rPr lang="en-US" sz="1200" dirty="0">
                <a:solidFill>
                  <a:prstClr val="black"/>
                </a:solidFill>
                <a:latin typeface="Book Antiqua" pitchFamily="18" charset="0"/>
              </a:rPr>
              <a:t>&amp; </a:t>
            </a:r>
            <a:r>
              <a:rPr lang="en-US" sz="1200">
                <a:solidFill>
                  <a:prstClr val="black"/>
                </a:solidFill>
                <a:latin typeface="Book Antiqua" pitchFamily="18" charset="0"/>
              </a:rPr>
              <a:t>Gloria Williams, Jr </a:t>
            </a:r>
            <a:endParaRPr lang="en-US" sz="1200" dirty="0">
              <a:solidFill>
                <a:prstClr val="black"/>
              </a:solidFill>
              <a:latin typeface="Book Antiqua" pitchFamily="18" charset="0"/>
            </a:endParaRPr>
          </a:p>
          <a:p>
            <a:pPr lvl="0" algn="ctr"/>
            <a:r>
              <a:rPr lang="en-US" sz="1200" dirty="0">
                <a:solidFill>
                  <a:prstClr val="black"/>
                </a:solidFill>
                <a:latin typeface="Book Antiqua" pitchFamily="18" charset="0"/>
              </a:rPr>
              <a:t>Alana B. </a:t>
            </a:r>
            <a:r>
              <a:rPr lang="en-US" sz="1200" dirty="0" err="1">
                <a:solidFill>
                  <a:prstClr val="black"/>
                </a:solidFill>
                <a:latin typeface="Book Antiqua" pitchFamily="18" charset="0"/>
              </a:rPr>
              <a:t>Yacus</a:t>
            </a:r>
            <a:endParaRPr lang="en-US" sz="1200" dirty="0">
              <a:solidFill>
                <a:prstClr val="black"/>
              </a:solidFill>
              <a:latin typeface="Book Antiqua" pitchFamily="18" charset="0"/>
            </a:endParaRPr>
          </a:p>
          <a:p>
            <a:pPr lvl="0" algn="ctr"/>
            <a:r>
              <a:rPr lang="en-US" sz="1200" dirty="0">
                <a:solidFill>
                  <a:prstClr val="black"/>
                </a:solidFill>
                <a:latin typeface="Book Antiqua" pitchFamily="18" charset="0"/>
              </a:rPr>
              <a:t>Robert &amp; Dara Yeh</a:t>
            </a:r>
          </a:p>
          <a:p>
            <a:pPr lvl="0" algn="ctr"/>
            <a:r>
              <a:rPr lang="en-US" sz="1200" dirty="0">
                <a:solidFill>
                  <a:prstClr val="black"/>
                </a:solidFill>
                <a:latin typeface="Book Antiqua" pitchFamily="18" charset="0"/>
              </a:rPr>
              <a:t>Gary Zaugg</a:t>
            </a:r>
          </a:p>
          <a:p>
            <a:pPr lvl="0" algn="ctr"/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228600" y="1391989"/>
            <a:ext cx="1828800" cy="6617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900" dirty="0">
              <a:latin typeface="Book Antiqua" pitchFamily="18" charset="0"/>
            </a:endParaRPr>
          </a:p>
          <a:p>
            <a:pPr algn="ctr"/>
            <a:endParaRPr lang="en-US" sz="900" dirty="0">
              <a:latin typeface="Book Antiqua" pitchFamily="18" charset="0"/>
            </a:endParaRPr>
          </a:p>
          <a:p>
            <a:endParaRPr lang="en-US" sz="900" dirty="0">
              <a:latin typeface="Book Antiqua" pitchFamily="18" charset="0"/>
            </a:endParaRPr>
          </a:p>
          <a:p>
            <a:endParaRPr lang="en-US" sz="1000" dirty="0">
              <a:latin typeface="Book Antiqua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181850" y="1391989"/>
            <a:ext cx="1752600" cy="6617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900" dirty="0">
              <a:latin typeface="Book Antiqua" pitchFamily="18" charset="0"/>
            </a:endParaRPr>
          </a:p>
          <a:p>
            <a:pPr algn="ctr"/>
            <a:endParaRPr lang="en-US" sz="900" dirty="0">
              <a:latin typeface="Book Antiqua" pitchFamily="18" charset="0"/>
            </a:endParaRPr>
          </a:p>
          <a:p>
            <a:pPr algn="ctr"/>
            <a:endParaRPr lang="en-US" sz="900" dirty="0">
              <a:latin typeface="Book Antiqua" pitchFamily="18" charset="0"/>
            </a:endParaRPr>
          </a:p>
          <a:p>
            <a:pPr algn="ctr"/>
            <a:endParaRPr lang="en-US" sz="1000" dirty="0">
              <a:latin typeface="Book Antiqua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-38100" y="719562"/>
            <a:ext cx="914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latin typeface="Monotype Corsiva" pitchFamily="66" charset="0"/>
              </a:rPr>
              <a:t>Current Lifetime Members 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3657600" y="1391989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900" dirty="0">
              <a:latin typeface="Book Antiqua" pitchFamily="18" charset="0"/>
            </a:endParaRPr>
          </a:p>
          <a:p>
            <a:pPr algn="ctr"/>
            <a:endParaRPr lang="en-US" sz="900" dirty="0">
              <a:latin typeface="Book Antiqua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353050" y="1391989"/>
            <a:ext cx="1828800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900" dirty="0">
              <a:latin typeface="Book Antiqua" pitchFamily="18" charset="0"/>
            </a:endParaRPr>
          </a:p>
          <a:p>
            <a:endParaRPr lang="en-US" sz="900" dirty="0">
              <a:latin typeface="Book Antiqua" pitchFamily="18" charset="0"/>
            </a:endParaRPr>
          </a:p>
          <a:p>
            <a:endParaRPr lang="en-US" sz="900" dirty="0">
              <a:latin typeface="Book Antiqua" pitchFamily="18" charset="0"/>
            </a:endParaRPr>
          </a:p>
          <a:p>
            <a:endParaRPr lang="en-US" sz="900" dirty="0">
              <a:latin typeface="Book Antiqua" pitchFamily="18" charset="0"/>
            </a:endParaRPr>
          </a:p>
          <a:p>
            <a:endParaRPr lang="en-US" sz="900" dirty="0">
              <a:latin typeface="Book Antiqua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0" y="152400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latin typeface="Monotype Corsiva" pitchFamily="66" charset="0"/>
              </a:rPr>
              <a:t>Great Bridge Battlefield </a:t>
            </a:r>
            <a:r>
              <a:rPr lang="en-US" sz="2800" b="1" dirty="0">
                <a:latin typeface="English111 Vivace BT" pitchFamily="66" charset="0"/>
              </a:rPr>
              <a:t>&amp;</a:t>
            </a:r>
            <a:r>
              <a:rPr lang="en-US" sz="2800" b="1" dirty="0">
                <a:latin typeface="Monotype Corsiva" pitchFamily="66" charset="0"/>
              </a:rPr>
              <a:t> Waterways History Foundation</a:t>
            </a:r>
          </a:p>
        </p:txBody>
      </p:sp>
      <p:cxnSp>
        <p:nvCxnSpPr>
          <p:cNvPr id="15" name="Straight Connector 14"/>
          <p:cNvCxnSpPr/>
          <p:nvPr/>
        </p:nvCxnSpPr>
        <p:spPr>
          <a:xfrm>
            <a:off x="457200" y="685800"/>
            <a:ext cx="81534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1359124" y="6413788"/>
            <a:ext cx="66484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latin typeface="Monotype Corsiva" pitchFamily="66" charset="0"/>
              </a:rPr>
              <a:t>Thank You for Your Generous Support!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986300" y="1012272"/>
            <a:ext cx="301752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Book Antiqua" pitchFamily="18" charset="0"/>
              </a:rPr>
              <a:t>Rebecca </a:t>
            </a:r>
            <a:r>
              <a:rPr lang="en-US" sz="1200" dirty="0" err="1">
                <a:latin typeface="Book Antiqua" pitchFamily="18" charset="0"/>
              </a:rPr>
              <a:t>Hearring</a:t>
            </a:r>
            <a:endParaRPr lang="en-US" sz="1200" dirty="0">
              <a:latin typeface="Book Antiqua" pitchFamily="18" charset="0"/>
            </a:endParaRPr>
          </a:p>
          <a:p>
            <a:pPr algn="ctr"/>
            <a:r>
              <a:rPr lang="en-US" sz="1200" dirty="0">
                <a:latin typeface="Book Antiqua" pitchFamily="18" charset="0"/>
              </a:rPr>
              <a:t>Norman &amp; Katherine Hodges</a:t>
            </a:r>
          </a:p>
          <a:p>
            <a:pPr algn="ctr"/>
            <a:r>
              <a:rPr lang="en-US" sz="1200" dirty="0">
                <a:latin typeface="Book Antiqua" pitchFamily="18" charset="0"/>
              </a:rPr>
              <a:t>Thomas &amp; Emily Holmes</a:t>
            </a:r>
          </a:p>
          <a:p>
            <a:pPr algn="ctr"/>
            <a:r>
              <a:rPr lang="en-US" sz="1200" dirty="0">
                <a:latin typeface="Book Antiqua" pitchFamily="18" charset="0"/>
              </a:rPr>
              <a:t>William &amp; </a:t>
            </a:r>
            <a:r>
              <a:rPr lang="en-US" sz="1200" dirty="0" err="1">
                <a:latin typeface="Book Antiqua" pitchFamily="18" charset="0"/>
              </a:rPr>
              <a:t>Allene</a:t>
            </a:r>
            <a:r>
              <a:rPr lang="en-US" sz="1200" dirty="0">
                <a:latin typeface="Book Antiqua" pitchFamily="18" charset="0"/>
              </a:rPr>
              <a:t> Hull</a:t>
            </a:r>
          </a:p>
          <a:p>
            <a:pPr algn="ctr"/>
            <a:r>
              <a:rPr lang="en-US" sz="1200" dirty="0">
                <a:latin typeface="Book Antiqua" pitchFamily="18" charset="0"/>
              </a:rPr>
              <a:t>Carol Hume</a:t>
            </a:r>
          </a:p>
          <a:p>
            <a:pPr algn="ctr"/>
            <a:r>
              <a:rPr lang="en-US" sz="1200" dirty="0">
                <a:latin typeface="Book Antiqua" pitchFamily="18" charset="0"/>
              </a:rPr>
              <a:t>Philip &amp; Jean </a:t>
            </a:r>
            <a:r>
              <a:rPr lang="en-US" sz="1200" dirty="0" err="1">
                <a:latin typeface="Book Antiqua" pitchFamily="18" charset="0"/>
              </a:rPr>
              <a:t>Infantino</a:t>
            </a:r>
            <a:endParaRPr lang="en-US" sz="1200" dirty="0">
              <a:latin typeface="Book Antiqua" pitchFamily="18" charset="0"/>
            </a:endParaRPr>
          </a:p>
          <a:p>
            <a:pPr algn="ctr"/>
            <a:r>
              <a:rPr lang="en-US" sz="1200" dirty="0">
                <a:latin typeface="Book Antiqua" pitchFamily="18" charset="0"/>
              </a:rPr>
              <a:t>Philip &amp; Betty Johnson</a:t>
            </a:r>
          </a:p>
          <a:p>
            <a:pPr algn="ctr"/>
            <a:r>
              <a:rPr lang="en-US" sz="1200" dirty="0">
                <a:latin typeface="Book Antiqua" pitchFamily="18" charset="0"/>
              </a:rPr>
              <a:t>James &amp; Lynne Kennedy</a:t>
            </a:r>
          </a:p>
          <a:p>
            <a:pPr algn="ctr"/>
            <a:r>
              <a:rPr lang="en-US" sz="1200" dirty="0">
                <a:latin typeface="Book Antiqua" pitchFamily="18" charset="0"/>
              </a:rPr>
              <a:t>Malcolm &amp; Charlene Knight</a:t>
            </a:r>
          </a:p>
          <a:p>
            <a:pPr algn="ctr"/>
            <a:r>
              <a:rPr lang="en-US" sz="1200" dirty="0">
                <a:latin typeface="Book Antiqua" pitchFamily="18" charset="0"/>
              </a:rPr>
              <a:t>Jimmy &amp; Garnett Lane</a:t>
            </a:r>
          </a:p>
          <a:p>
            <a:pPr algn="ctr"/>
            <a:r>
              <a:rPr lang="en-US" sz="1200" dirty="0">
                <a:latin typeface="Book Antiqua" pitchFamily="18" charset="0"/>
              </a:rPr>
              <a:t>Rene &amp; Sharon Lessard </a:t>
            </a:r>
          </a:p>
          <a:p>
            <a:pPr algn="ctr"/>
            <a:r>
              <a:rPr lang="en-US" sz="1200" dirty="0">
                <a:latin typeface="Book Antiqua" pitchFamily="18" charset="0"/>
              </a:rPr>
              <a:t>Michael &amp; Ann </a:t>
            </a:r>
            <a:r>
              <a:rPr lang="en-US" sz="1200" dirty="0" err="1">
                <a:latin typeface="Book Antiqua" pitchFamily="18" charset="0"/>
              </a:rPr>
              <a:t>Maliniak</a:t>
            </a:r>
            <a:endParaRPr lang="en-US" sz="1200" dirty="0">
              <a:latin typeface="Book Antiqua" pitchFamily="18" charset="0"/>
            </a:endParaRPr>
          </a:p>
          <a:p>
            <a:pPr algn="ctr"/>
            <a:r>
              <a:rPr lang="en-US" sz="1200" dirty="0">
                <a:latin typeface="Book Antiqua" pitchFamily="18" charset="0"/>
              </a:rPr>
              <a:t>Jim &amp; Lynne Morton</a:t>
            </a:r>
          </a:p>
          <a:p>
            <a:pPr algn="ctr"/>
            <a:r>
              <a:rPr lang="en-US" sz="1200" dirty="0">
                <a:latin typeface="Book Antiqua" pitchFamily="18" charset="0"/>
              </a:rPr>
              <a:t>John &amp; Carol </a:t>
            </a:r>
            <a:r>
              <a:rPr lang="en-US" sz="1200" dirty="0" err="1">
                <a:latin typeface="Book Antiqua" pitchFamily="18" charset="0"/>
              </a:rPr>
              <a:t>Nogosek</a:t>
            </a:r>
            <a:endParaRPr lang="en-US" sz="1200" dirty="0">
              <a:latin typeface="Book Antiqua" pitchFamily="18" charset="0"/>
            </a:endParaRPr>
          </a:p>
          <a:p>
            <a:pPr algn="ctr"/>
            <a:r>
              <a:rPr lang="en-US" sz="1200" dirty="0">
                <a:solidFill>
                  <a:prstClr val="black"/>
                </a:solidFill>
                <a:latin typeface="Book Antiqua" pitchFamily="18" charset="0"/>
              </a:rPr>
              <a:t>Greg &amp; Lin Olsen</a:t>
            </a:r>
          </a:p>
          <a:p>
            <a:pPr algn="ctr"/>
            <a:r>
              <a:rPr lang="en-US" sz="1200" dirty="0">
                <a:latin typeface="Book Antiqua" pitchFamily="18" charset="0"/>
              </a:rPr>
              <a:t>Cliff &amp; Teresa Peters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264983" y="789133"/>
            <a:ext cx="301752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Book Antiqua" pitchFamily="18" charset="0"/>
              </a:rPr>
              <a:t>Rebecca Adams</a:t>
            </a:r>
          </a:p>
          <a:p>
            <a:pPr algn="ctr"/>
            <a:r>
              <a:rPr lang="en-US" sz="1200" dirty="0">
                <a:latin typeface="Book Antiqua" pitchFamily="18" charset="0"/>
              </a:rPr>
              <a:t>Richard &amp; June Austin</a:t>
            </a:r>
          </a:p>
          <a:p>
            <a:pPr algn="ctr"/>
            <a:r>
              <a:rPr lang="en-US" sz="1200" dirty="0">
                <a:latin typeface="Book Antiqua" pitchFamily="18" charset="0"/>
              </a:rPr>
              <a:t>Bryan &amp; Karen Bagwell</a:t>
            </a:r>
          </a:p>
          <a:p>
            <a:pPr algn="ctr"/>
            <a:r>
              <a:rPr lang="en-US" sz="1200" dirty="0">
                <a:latin typeface="Book Antiqua" pitchFamily="18" charset="0"/>
              </a:rPr>
              <a:t>Mike Barber</a:t>
            </a:r>
          </a:p>
          <a:p>
            <a:pPr algn="ctr"/>
            <a:r>
              <a:rPr lang="en-US" sz="1200" dirty="0">
                <a:latin typeface="Book Antiqua" pitchFamily="18" charset="0"/>
              </a:rPr>
              <a:t>Steve &amp; Rebecca Bass</a:t>
            </a:r>
          </a:p>
          <a:p>
            <a:pPr algn="ctr"/>
            <a:r>
              <a:rPr lang="en-US" sz="1200" dirty="0">
                <a:latin typeface="Book Antiqua" pitchFamily="18" charset="0"/>
              </a:rPr>
              <a:t>Fred &amp; Joan Bateman</a:t>
            </a:r>
          </a:p>
          <a:p>
            <a:pPr algn="ctr"/>
            <a:r>
              <a:rPr lang="en-US" sz="1200" dirty="0">
                <a:latin typeface="Book Antiqua" pitchFamily="18" charset="0"/>
              </a:rPr>
              <a:t>Paul Matthews &amp; Debbie </a:t>
            </a:r>
            <a:r>
              <a:rPr lang="en-US" sz="1200" dirty="0" err="1">
                <a:latin typeface="Book Antiqua" pitchFamily="18" charset="0"/>
              </a:rPr>
              <a:t>Baynor</a:t>
            </a:r>
            <a:endParaRPr lang="en-US" sz="1200" dirty="0">
              <a:latin typeface="Book Antiqua" pitchFamily="18" charset="0"/>
            </a:endParaRPr>
          </a:p>
          <a:p>
            <a:pPr algn="ctr"/>
            <a:r>
              <a:rPr lang="en-US" sz="1200" dirty="0">
                <a:latin typeface="Book Antiqua" pitchFamily="18" charset="0"/>
              </a:rPr>
              <a:t>Glenn &amp; Katherine Bucher</a:t>
            </a:r>
          </a:p>
          <a:p>
            <a:pPr algn="ctr"/>
            <a:r>
              <a:rPr lang="en-US" sz="1200" dirty="0">
                <a:latin typeface="Book Antiqua" pitchFamily="18" charset="0"/>
              </a:rPr>
              <a:t>Joe </a:t>
            </a:r>
            <a:r>
              <a:rPr lang="en-US" sz="1200" dirty="0" err="1">
                <a:latin typeface="Book Antiqua" pitchFamily="18" charset="0"/>
              </a:rPr>
              <a:t>Cardyn</a:t>
            </a:r>
            <a:endParaRPr lang="en-US" sz="1200" dirty="0">
              <a:latin typeface="Book Antiqua" pitchFamily="18" charset="0"/>
            </a:endParaRPr>
          </a:p>
          <a:p>
            <a:pPr algn="ctr"/>
            <a:r>
              <a:rPr lang="en-US" sz="1200" dirty="0">
                <a:latin typeface="Book Antiqua" pitchFamily="18" charset="0"/>
              </a:rPr>
              <a:t>Louis &amp; Jean Carideo</a:t>
            </a:r>
          </a:p>
          <a:p>
            <a:pPr algn="ctr"/>
            <a:r>
              <a:rPr lang="en-US" sz="1200" dirty="0">
                <a:latin typeface="Book Antiqua" pitchFamily="18" charset="0"/>
              </a:rPr>
              <a:t>Ed &amp; Jane Cart</a:t>
            </a:r>
          </a:p>
          <a:p>
            <a:pPr algn="ctr"/>
            <a:r>
              <a:rPr lang="en-US" sz="1200" dirty="0">
                <a:latin typeface="Book Antiqua" pitchFamily="18" charset="0"/>
              </a:rPr>
              <a:t>Eleanor Cross</a:t>
            </a:r>
          </a:p>
          <a:p>
            <a:pPr algn="ctr"/>
            <a:r>
              <a:rPr lang="en-US" sz="1200" dirty="0">
                <a:latin typeface="Book Antiqua" pitchFamily="18" charset="0"/>
              </a:rPr>
              <a:t>Terry Hunter Davis, Jr.</a:t>
            </a:r>
          </a:p>
          <a:p>
            <a:pPr algn="ctr"/>
            <a:r>
              <a:rPr lang="en-US" sz="1200" dirty="0">
                <a:latin typeface="Book Antiqua" pitchFamily="18" charset="0"/>
              </a:rPr>
              <a:t>Mary Louise Ferguson</a:t>
            </a:r>
          </a:p>
          <a:p>
            <a:pPr algn="ctr"/>
            <a:r>
              <a:rPr lang="en-US" sz="1200" dirty="0">
                <a:latin typeface="Book Antiqua" pitchFamily="18" charset="0"/>
              </a:rPr>
              <a:t>Richard &amp; Christine Fisher</a:t>
            </a:r>
          </a:p>
          <a:p>
            <a:pPr algn="ctr"/>
            <a:r>
              <a:rPr lang="en-US" sz="1200" dirty="0">
                <a:latin typeface="Book Antiqua" pitchFamily="18" charset="0"/>
              </a:rPr>
              <a:t>Larry &amp; Nell Floyd</a:t>
            </a:r>
          </a:p>
          <a:p>
            <a:pPr algn="ctr"/>
            <a:r>
              <a:rPr lang="en-US" sz="1200" dirty="0">
                <a:latin typeface="Book Antiqua" pitchFamily="18" charset="0"/>
              </a:rPr>
              <a:t>Adair (A) &amp; Louise Franklin</a:t>
            </a:r>
          </a:p>
          <a:p>
            <a:pPr algn="ctr"/>
            <a:r>
              <a:rPr lang="en-US" sz="1200" dirty="0">
                <a:latin typeface="Book Antiqua" pitchFamily="18" charset="0"/>
              </a:rPr>
              <a:t>Nancy Forbes</a:t>
            </a:r>
          </a:p>
          <a:p>
            <a:pPr algn="ctr"/>
            <a:r>
              <a:rPr lang="en-US" sz="1200" dirty="0">
                <a:latin typeface="Book Antiqua" pitchFamily="18" charset="0"/>
              </a:rPr>
              <a:t>Carter &amp; Caroline Furr</a:t>
            </a:r>
          </a:p>
          <a:p>
            <a:pPr algn="ctr"/>
            <a:endParaRPr lang="en-US" sz="1200" dirty="0">
              <a:latin typeface="Book Antiqua" pitchFamily="18" charset="0"/>
            </a:endParaRPr>
          </a:p>
          <a:p>
            <a:pPr algn="ctr"/>
            <a:endParaRPr lang="en-US" sz="1200" dirty="0">
              <a:latin typeface="Book Antiqua" pitchFamily="18" charset="0"/>
            </a:endParaRPr>
          </a:p>
          <a:p>
            <a:pPr algn="ctr"/>
            <a:endParaRPr lang="en-US" sz="1200" dirty="0">
              <a:latin typeface="Book Antiqua" pitchFamily="18" charset="0"/>
            </a:endParaRPr>
          </a:p>
          <a:p>
            <a:pPr algn="ctr"/>
            <a:endParaRPr lang="en-US" sz="1200" dirty="0">
              <a:latin typeface="Book Antiqua" pitchFamily="18" charset="0"/>
            </a:endParaRPr>
          </a:p>
          <a:p>
            <a:pPr algn="ctr"/>
            <a:endParaRPr lang="en-US" sz="1200" dirty="0">
              <a:latin typeface="Book Antiqua" pitchFamily="18" charset="0"/>
            </a:endParaRPr>
          </a:p>
          <a:p>
            <a:pPr algn="ctr"/>
            <a:endParaRPr lang="en-US" sz="1200" dirty="0">
              <a:latin typeface="Book Antiqua" pitchFamily="18" charset="0"/>
            </a:endParaRPr>
          </a:p>
          <a:p>
            <a:pPr algn="ctr"/>
            <a:endParaRPr lang="en-US" sz="1200" dirty="0">
              <a:latin typeface="Book Antiqua" pitchFamily="18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5937697" y="789133"/>
            <a:ext cx="2505263" cy="3600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200" dirty="0">
                <a:latin typeface="Book Antiqua" pitchFamily="18" charset="0"/>
              </a:rPr>
              <a:t>George Rector, Jr.</a:t>
            </a:r>
          </a:p>
          <a:p>
            <a:pPr algn="ctr"/>
            <a:r>
              <a:rPr lang="en-US" sz="1200" dirty="0">
                <a:latin typeface="Book Antiqua" pitchFamily="18" charset="0"/>
              </a:rPr>
              <a:t>James &amp; Janet </a:t>
            </a:r>
            <a:r>
              <a:rPr lang="en-US" sz="1200" dirty="0" err="1">
                <a:latin typeface="Book Antiqua" pitchFamily="18" charset="0"/>
              </a:rPr>
              <a:t>Reynierse</a:t>
            </a:r>
            <a:endParaRPr lang="en-US" sz="1200" dirty="0">
              <a:latin typeface="Book Antiqua" pitchFamily="18" charset="0"/>
            </a:endParaRPr>
          </a:p>
          <a:p>
            <a:pPr algn="ctr"/>
            <a:r>
              <a:rPr lang="en-US" sz="1200" dirty="0">
                <a:latin typeface="Book Antiqua" pitchFamily="18" charset="0"/>
              </a:rPr>
              <a:t>Stan &amp; Kathleen </a:t>
            </a:r>
            <a:r>
              <a:rPr lang="en-US" sz="1200" dirty="0" err="1">
                <a:latin typeface="Book Antiqua" pitchFamily="18" charset="0"/>
              </a:rPr>
              <a:t>Romes</a:t>
            </a:r>
            <a:endParaRPr lang="en-US" sz="1200" dirty="0">
              <a:latin typeface="Book Antiqua" pitchFamily="18" charset="0"/>
            </a:endParaRPr>
          </a:p>
          <a:p>
            <a:pPr algn="ctr"/>
            <a:r>
              <a:rPr lang="en-US" sz="1200" dirty="0">
                <a:latin typeface="Book Antiqua" pitchFamily="18" charset="0"/>
              </a:rPr>
              <a:t>David Ropp</a:t>
            </a:r>
          </a:p>
          <a:p>
            <a:pPr algn="ctr"/>
            <a:r>
              <a:rPr lang="en-US" sz="1200" dirty="0">
                <a:latin typeface="Book Antiqua" pitchFamily="18" charset="0"/>
              </a:rPr>
              <a:t>James &amp; Carol Roy</a:t>
            </a:r>
          </a:p>
          <a:p>
            <a:pPr algn="ctr"/>
            <a:r>
              <a:rPr lang="en-US" sz="1200" dirty="0">
                <a:latin typeface="Book Antiqua" pitchFamily="18" charset="0"/>
              </a:rPr>
              <a:t>Richard Schumann</a:t>
            </a:r>
          </a:p>
          <a:p>
            <a:pPr algn="ctr"/>
            <a:r>
              <a:rPr lang="en-US" sz="1200">
                <a:latin typeface="Book Antiqua" pitchFamily="18" charset="0"/>
              </a:rPr>
              <a:t>Barbara </a:t>
            </a:r>
            <a:r>
              <a:rPr lang="en-US" sz="1200" dirty="0">
                <a:latin typeface="Book Antiqua" pitchFamily="18" charset="0"/>
              </a:rPr>
              <a:t>Skiffington</a:t>
            </a:r>
          </a:p>
          <a:p>
            <a:pPr algn="ctr"/>
            <a:r>
              <a:rPr lang="en-US" sz="1200" dirty="0">
                <a:latin typeface="Book Antiqua" pitchFamily="18" charset="0"/>
              </a:rPr>
              <a:t>Thomas &amp; Helen Sledge</a:t>
            </a:r>
          </a:p>
          <a:p>
            <a:pPr algn="ctr"/>
            <a:r>
              <a:rPr lang="en-US" sz="1200" dirty="0">
                <a:latin typeface="Book Antiqua" pitchFamily="18" charset="0"/>
              </a:rPr>
              <a:t>Danny &amp; Angie Smith</a:t>
            </a:r>
          </a:p>
          <a:p>
            <a:pPr algn="ctr"/>
            <a:r>
              <a:rPr lang="en-US" sz="1200" dirty="0">
                <a:latin typeface="Book Antiqua" pitchFamily="18" charset="0"/>
              </a:rPr>
              <a:t>Doug &amp; Courtney Smith</a:t>
            </a:r>
          </a:p>
          <a:p>
            <a:pPr algn="ctr"/>
            <a:r>
              <a:rPr lang="en-US" sz="1200" dirty="0">
                <a:latin typeface="Book Antiqua" pitchFamily="18" charset="0"/>
              </a:rPr>
              <a:t>David </a:t>
            </a:r>
            <a:r>
              <a:rPr lang="en-US" sz="1200" dirty="0" err="1">
                <a:latin typeface="Book Antiqua" pitchFamily="18" charset="0"/>
              </a:rPr>
              <a:t>Stockmeier</a:t>
            </a:r>
            <a:endParaRPr lang="en-US" sz="1200" dirty="0">
              <a:latin typeface="Book Antiqua" pitchFamily="18" charset="0"/>
            </a:endParaRPr>
          </a:p>
          <a:p>
            <a:pPr algn="ctr"/>
            <a:r>
              <a:rPr lang="en-US" sz="1200" dirty="0">
                <a:latin typeface="Book Antiqua" pitchFamily="18" charset="0"/>
              </a:rPr>
              <a:t>Anthony Thiel</a:t>
            </a:r>
          </a:p>
          <a:p>
            <a:pPr algn="ctr"/>
            <a:r>
              <a:rPr lang="en-US" sz="1200" dirty="0">
                <a:latin typeface="Book Antiqua" pitchFamily="18" charset="0"/>
              </a:rPr>
              <a:t>Mary J. Thurman</a:t>
            </a:r>
          </a:p>
          <a:p>
            <a:pPr algn="ctr"/>
            <a:r>
              <a:rPr lang="en-US" sz="1200" dirty="0">
                <a:latin typeface="Book Antiqua" pitchFamily="18" charset="0"/>
              </a:rPr>
              <a:t>Dave &amp; Diana Todd</a:t>
            </a:r>
          </a:p>
          <a:p>
            <a:pPr algn="ctr"/>
            <a:r>
              <a:rPr lang="en-US" sz="1200" dirty="0">
                <a:latin typeface="Book Antiqua" pitchFamily="18" charset="0"/>
              </a:rPr>
              <a:t>Rose Ward</a:t>
            </a:r>
          </a:p>
          <a:p>
            <a:pPr algn="ctr"/>
            <a:r>
              <a:rPr lang="en-US" sz="1200" dirty="0">
                <a:latin typeface="Book Antiqua" pitchFamily="18" charset="0"/>
              </a:rPr>
              <a:t>Nancy Welch</a:t>
            </a:r>
          </a:p>
          <a:p>
            <a:pPr algn="ctr"/>
            <a:r>
              <a:rPr lang="en-US" sz="1200" dirty="0">
                <a:latin typeface="Book Antiqua" pitchFamily="18" charset="0"/>
              </a:rPr>
              <a:t>Bob &amp; Midge Woods</a:t>
            </a:r>
          </a:p>
          <a:p>
            <a:pPr algn="ctr"/>
            <a:r>
              <a:rPr lang="en-US" sz="1200" dirty="0">
                <a:latin typeface="Book Antiqua" pitchFamily="18" charset="0"/>
              </a:rPr>
              <a:t>Tim &amp; Shirley Jean Wright</a:t>
            </a:r>
          </a:p>
          <a:p>
            <a:pPr algn="ctr"/>
            <a:endParaRPr lang="en-US" sz="1200" dirty="0">
              <a:latin typeface="Book Antiqua" pitchFamily="18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894362A6-10A0-40F4-AC08-57DB57FC1180}"/>
              </a:ext>
            </a:extLst>
          </p:cNvPr>
          <p:cNvSpPr txBox="1"/>
          <p:nvPr/>
        </p:nvSpPr>
        <p:spPr>
          <a:xfrm>
            <a:off x="0" y="4229901"/>
            <a:ext cx="914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latin typeface="Monotype Corsiva" pitchFamily="66" charset="0"/>
              </a:rPr>
              <a:t>Current 1775 Society Members 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10FA20D5-6B03-4E4B-94F8-5E712271ED93}"/>
              </a:ext>
            </a:extLst>
          </p:cNvPr>
          <p:cNvSpPr txBox="1"/>
          <p:nvPr/>
        </p:nvSpPr>
        <p:spPr>
          <a:xfrm>
            <a:off x="631019" y="4648199"/>
            <a:ext cx="2797981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Book Antiqua" pitchFamily="18" charset="0"/>
              </a:rPr>
              <a:t>Lee &amp; Margaret Baynor</a:t>
            </a:r>
          </a:p>
          <a:p>
            <a:pPr algn="ctr"/>
            <a:r>
              <a:rPr lang="en-US" sz="1200" dirty="0">
                <a:latin typeface="Book Antiqua" pitchFamily="18" charset="0"/>
              </a:rPr>
              <a:t>Edward &amp; Linda Bradley</a:t>
            </a:r>
          </a:p>
          <a:p>
            <a:pPr algn="ctr"/>
            <a:r>
              <a:rPr lang="en-US" sz="1200" dirty="0">
                <a:latin typeface="Book Antiqua" pitchFamily="18" charset="0"/>
              </a:rPr>
              <a:t>Culpepper Minute Men/ SAR</a:t>
            </a:r>
          </a:p>
          <a:p>
            <a:pPr algn="ctr"/>
            <a:r>
              <a:rPr lang="en-US" sz="1200" dirty="0">
                <a:latin typeface="Book Antiqua" pitchFamily="18" charset="0"/>
              </a:rPr>
              <a:t>Lee &amp; Amy Curling</a:t>
            </a:r>
          </a:p>
          <a:p>
            <a:pPr algn="ctr"/>
            <a:r>
              <a:rPr lang="en-US" sz="1200" dirty="0">
                <a:latin typeface="Book Antiqua" pitchFamily="18" charset="0"/>
              </a:rPr>
              <a:t> Bettie Grissom</a:t>
            </a:r>
          </a:p>
          <a:p>
            <a:pPr algn="ctr"/>
            <a:r>
              <a:rPr lang="en-US" sz="1200" dirty="0">
                <a:latin typeface="Book Antiqua" pitchFamily="18" charset="0"/>
              </a:rPr>
              <a:t>Charles &amp; Dorothy Hackworth</a:t>
            </a:r>
          </a:p>
          <a:p>
            <a:pPr algn="ctr"/>
            <a:r>
              <a:rPr lang="en-US" sz="1200" dirty="0">
                <a:latin typeface="Book Antiqua" pitchFamily="18" charset="0"/>
              </a:rPr>
              <a:t>Gerald &amp; Trudy Hartis</a:t>
            </a:r>
          </a:p>
          <a:p>
            <a:pPr algn="ctr"/>
            <a:r>
              <a:rPr lang="en-US" sz="1200" dirty="0">
                <a:latin typeface="Book Antiqua" pitchFamily="18" charset="0"/>
              </a:rPr>
              <a:t>Raymond &amp; Joan Jones</a:t>
            </a:r>
          </a:p>
          <a:p>
            <a:pPr algn="ctr"/>
            <a:r>
              <a:rPr lang="en-US" sz="1200" dirty="0">
                <a:latin typeface="Book Antiqua" pitchFamily="18" charset="0"/>
              </a:rPr>
              <a:t>Ashlee MacDonald</a:t>
            </a:r>
          </a:p>
          <a:p>
            <a:pPr algn="ctr"/>
            <a:r>
              <a:rPr lang="en-US" sz="1200" dirty="0">
                <a:latin typeface="Book Antiqua" pitchFamily="18" charset="0"/>
              </a:rPr>
              <a:t>Richard &amp; Cindy MacDonald</a:t>
            </a:r>
          </a:p>
          <a:p>
            <a:pPr algn="ctr"/>
            <a:endParaRPr lang="en-US" sz="1200" dirty="0">
              <a:latin typeface="Book Antiqua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47661F4-6927-4178-968B-CED0EBC49E47}"/>
              </a:ext>
            </a:extLst>
          </p:cNvPr>
          <p:cNvSpPr txBox="1"/>
          <p:nvPr/>
        </p:nvSpPr>
        <p:spPr>
          <a:xfrm>
            <a:off x="3429001" y="4648198"/>
            <a:ext cx="250869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Book Antiqua" pitchFamily="18" charset="0"/>
              </a:rPr>
              <a:t>Brent &amp; Laura Nielson</a:t>
            </a:r>
          </a:p>
          <a:p>
            <a:pPr algn="ctr"/>
            <a:r>
              <a:rPr lang="en-US" sz="1200" dirty="0" err="1">
                <a:latin typeface="Book Antiqua" pitchFamily="18" charset="0"/>
              </a:rPr>
              <a:t>Tajiman</a:t>
            </a:r>
            <a:r>
              <a:rPr lang="en-US" sz="1200" dirty="0">
                <a:latin typeface="Book Antiqua" pitchFamily="18" charset="0"/>
              </a:rPr>
              <a:t> Old</a:t>
            </a:r>
          </a:p>
          <a:p>
            <a:pPr algn="ctr"/>
            <a:r>
              <a:rPr lang="en-US" sz="1200" dirty="0">
                <a:latin typeface="Book Antiqua" pitchFamily="18" charset="0"/>
              </a:rPr>
              <a:t>Jean </a:t>
            </a:r>
            <a:r>
              <a:rPr lang="en-US" sz="1200" dirty="0" err="1">
                <a:latin typeface="Book Antiqua" pitchFamily="18" charset="0"/>
              </a:rPr>
              <a:t>Pfaehler</a:t>
            </a:r>
            <a:r>
              <a:rPr lang="en-US" sz="1200" dirty="0">
                <a:latin typeface="Book Antiqua" pitchFamily="18" charset="0"/>
              </a:rPr>
              <a:t> </a:t>
            </a:r>
          </a:p>
          <a:p>
            <a:pPr algn="ctr"/>
            <a:r>
              <a:rPr lang="en-US" sz="1200" dirty="0">
                <a:latin typeface="Book Antiqua" pitchFamily="18" charset="0"/>
              </a:rPr>
              <a:t>Victor &amp; Lori Pickett</a:t>
            </a:r>
          </a:p>
          <a:p>
            <a:pPr lvl="0" algn="ctr"/>
            <a:r>
              <a:rPr lang="en-US" sz="1200" dirty="0">
                <a:solidFill>
                  <a:prstClr val="black"/>
                </a:solidFill>
                <a:latin typeface="Book Antiqua" pitchFamily="18" charset="0"/>
              </a:rPr>
              <a:t>Marvin &amp; Patricia Powers</a:t>
            </a:r>
          </a:p>
          <a:p>
            <a:pPr lvl="0" algn="ctr"/>
            <a:r>
              <a:rPr lang="en-US" sz="1200" dirty="0">
                <a:solidFill>
                  <a:prstClr val="black"/>
                </a:solidFill>
                <a:latin typeface="Book Antiqua" pitchFamily="18" charset="0"/>
              </a:rPr>
              <a:t>Robert </a:t>
            </a:r>
            <a:r>
              <a:rPr lang="en-US" sz="1200" dirty="0" err="1">
                <a:solidFill>
                  <a:prstClr val="black"/>
                </a:solidFill>
                <a:latin typeface="Book Antiqua" pitchFamily="18" charset="0"/>
              </a:rPr>
              <a:t>Rabuse</a:t>
            </a:r>
            <a:r>
              <a:rPr lang="en-US" sz="1200" dirty="0">
                <a:solidFill>
                  <a:prstClr val="black"/>
                </a:solidFill>
                <a:latin typeface="Book Antiqua" pitchFamily="18" charset="0"/>
              </a:rPr>
              <a:t> &amp; Tina Brown</a:t>
            </a:r>
          </a:p>
          <a:p>
            <a:pPr algn="ctr"/>
            <a:r>
              <a:rPr lang="en-US" sz="1200" dirty="0">
                <a:latin typeface="Book Antiqua" pitchFamily="18" charset="0"/>
              </a:rPr>
              <a:t>James &amp; Janet </a:t>
            </a:r>
            <a:r>
              <a:rPr lang="en-US" sz="1200" dirty="0" err="1">
                <a:latin typeface="Book Antiqua" pitchFamily="18" charset="0"/>
              </a:rPr>
              <a:t>Reynierse</a:t>
            </a:r>
            <a:endParaRPr lang="en-US" sz="1200" dirty="0">
              <a:solidFill>
                <a:prstClr val="black"/>
              </a:solidFill>
              <a:latin typeface="Book Antiqua" pitchFamily="18" charset="0"/>
            </a:endParaRPr>
          </a:p>
          <a:p>
            <a:pPr lvl="0" algn="ctr"/>
            <a:r>
              <a:rPr lang="en-US" sz="1200" dirty="0">
                <a:solidFill>
                  <a:prstClr val="black"/>
                </a:solidFill>
                <a:latin typeface="Book Antiqua" pitchFamily="18" charset="0"/>
              </a:rPr>
              <a:t>Porter &amp; Trudy Richardson</a:t>
            </a:r>
          </a:p>
          <a:p>
            <a:pPr algn="ctr"/>
            <a:r>
              <a:rPr lang="en-US" sz="1200" dirty="0">
                <a:latin typeface="Book Antiqua" pitchFamily="18" charset="0"/>
              </a:rPr>
              <a:t>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10744</TotalTime>
  <Words>319</Words>
  <Application>Microsoft Office PowerPoint</Application>
  <PresentationFormat>On-screen Show (4:3)</PresentationFormat>
  <Paragraphs>99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Book Antiqua</vt:lpstr>
      <vt:lpstr>Calibri</vt:lpstr>
      <vt:lpstr>English111 Vivace BT</vt:lpstr>
      <vt:lpstr>Monotype Corsiva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Victoria L. Wallace</dc:creator>
  <cp:lastModifiedBy>tracy gbbattlefield.org</cp:lastModifiedBy>
  <cp:revision>430</cp:revision>
  <cp:lastPrinted>2020-12-02T17:51:46Z</cp:lastPrinted>
  <dcterms:created xsi:type="dcterms:W3CDTF">2010-03-16T12:40:19Z</dcterms:created>
  <dcterms:modified xsi:type="dcterms:W3CDTF">2022-12-08T15:41:20Z</dcterms:modified>
</cp:coreProperties>
</file>