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4" autoAdjust="0"/>
    <p:restoredTop sz="94660"/>
  </p:normalViewPr>
  <p:slideViewPr>
    <p:cSldViewPr>
      <p:cViewPr varScale="1">
        <p:scale>
          <a:sx n="108" d="100"/>
          <a:sy n="108" d="100"/>
        </p:scale>
        <p:origin x="17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49D7F-F0E0-42F2-802A-5B6614D8A758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1BE4C-54EE-4BE3-8C29-199CCC4F1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08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1BE4C-54EE-4BE3-8C29-199CCC4F15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8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D217-7AAF-4821-A7DA-E84646290AF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6A2D-7EA1-4765-8494-3AEBBDB4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D217-7AAF-4821-A7DA-E84646290AF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6A2D-7EA1-4765-8494-3AEBBDB4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D217-7AAF-4821-A7DA-E84646290AF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6A2D-7EA1-4765-8494-3AEBBDB4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D217-7AAF-4821-A7DA-E84646290AF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6A2D-7EA1-4765-8494-3AEBBDB4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D217-7AAF-4821-A7DA-E84646290AF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6A2D-7EA1-4765-8494-3AEBBDB4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D217-7AAF-4821-A7DA-E84646290AF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6A2D-7EA1-4765-8494-3AEBBDB4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D217-7AAF-4821-A7DA-E84646290AF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6A2D-7EA1-4765-8494-3AEBBDB4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D217-7AAF-4821-A7DA-E84646290AF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6A2D-7EA1-4765-8494-3AEBBDB4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D217-7AAF-4821-A7DA-E84646290AF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6A2D-7EA1-4765-8494-3AEBBDB4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D217-7AAF-4821-A7DA-E84646290AF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6A2D-7EA1-4765-8494-3AEBBDB4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BD217-7AAF-4821-A7DA-E84646290AF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6A2D-7EA1-4765-8494-3AEBBDB4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BD217-7AAF-4821-A7DA-E84646290AF0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6A2D-7EA1-4765-8494-3AEBBDB40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89482" y="4535600"/>
            <a:ext cx="30895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latin typeface="Book Antiqua" pitchFamily="18" charset="0"/>
            </a:endParaRPr>
          </a:p>
          <a:p>
            <a:pPr algn="ctr"/>
            <a:r>
              <a:rPr lang="en-US" sz="1200" dirty="0">
                <a:latin typeface="Book Antiqua" pitchFamily="18" charset="0"/>
              </a:rPr>
              <a:t>Jon &amp; Sharon Stull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Kimball &amp; Anne Thompson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Joseph &amp; Olivia Trombino</a:t>
            </a:r>
            <a:endParaRPr lang="en-US" sz="1200" dirty="0">
              <a:solidFill>
                <a:prstClr val="black"/>
              </a:solidFill>
              <a:latin typeface="Book Antiqua" pitchFamily="18" charset="0"/>
            </a:endParaRP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Book Antiqua" pitchFamily="18" charset="0"/>
              </a:rPr>
              <a:t>Hank &amp; Becky Washburn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Kay Wilkinson</a:t>
            </a:r>
          </a:p>
          <a:p>
            <a:pPr algn="ctr"/>
            <a:r>
              <a:rPr lang="en-US" sz="1200">
                <a:solidFill>
                  <a:prstClr val="black"/>
                </a:solidFill>
                <a:latin typeface="Book Antiqua" pitchFamily="18" charset="0"/>
              </a:rPr>
              <a:t>Benjamin M (BM) </a:t>
            </a:r>
            <a:r>
              <a:rPr lang="en-US" sz="1200" dirty="0">
                <a:solidFill>
                  <a:prstClr val="black"/>
                </a:solidFill>
                <a:latin typeface="Book Antiqua" pitchFamily="18" charset="0"/>
              </a:rPr>
              <a:t>&amp; </a:t>
            </a:r>
            <a:r>
              <a:rPr lang="en-US" sz="1200">
                <a:solidFill>
                  <a:prstClr val="black"/>
                </a:solidFill>
                <a:latin typeface="Book Antiqua" pitchFamily="18" charset="0"/>
              </a:rPr>
              <a:t>Gloria Williams, Jr </a:t>
            </a:r>
            <a:endParaRPr lang="en-US" sz="1200" dirty="0">
              <a:solidFill>
                <a:prstClr val="black"/>
              </a:solidFill>
              <a:latin typeface="Book Antiqua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Book Antiqua" pitchFamily="18" charset="0"/>
              </a:rPr>
              <a:t>Alana B. </a:t>
            </a:r>
            <a:r>
              <a:rPr lang="en-US" sz="1200" dirty="0" err="1">
                <a:solidFill>
                  <a:prstClr val="black"/>
                </a:solidFill>
                <a:latin typeface="Book Antiqua" pitchFamily="18" charset="0"/>
              </a:rPr>
              <a:t>Yacus</a:t>
            </a:r>
            <a:endParaRPr lang="en-US" sz="1200" dirty="0">
              <a:solidFill>
                <a:prstClr val="black"/>
              </a:solidFill>
              <a:latin typeface="Book Antiqua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Book Antiqua" pitchFamily="18" charset="0"/>
              </a:rPr>
              <a:t>Robert &amp; Dara Yeh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Book Antiqua" pitchFamily="18" charset="0"/>
              </a:rPr>
              <a:t>Gary Zaugg</a:t>
            </a:r>
          </a:p>
          <a:p>
            <a:pPr lvl="0"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391989"/>
            <a:ext cx="18288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00" dirty="0">
              <a:latin typeface="Book Antiqua" pitchFamily="18" charset="0"/>
            </a:endParaRPr>
          </a:p>
          <a:p>
            <a:pPr algn="ctr"/>
            <a:endParaRPr lang="en-US" sz="900" dirty="0">
              <a:latin typeface="Book Antiqua" pitchFamily="18" charset="0"/>
            </a:endParaRPr>
          </a:p>
          <a:p>
            <a:endParaRPr lang="en-US" sz="900" dirty="0">
              <a:latin typeface="Book Antiqua" pitchFamily="18" charset="0"/>
            </a:endParaRPr>
          </a:p>
          <a:p>
            <a:endParaRPr lang="en-US" sz="1000" dirty="0"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81850" y="1391989"/>
            <a:ext cx="17526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00" dirty="0">
              <a:latin typeface="Book Antiqua" pitchFamily="18" charset="0"/>
            </a:endParaRPr>
          </a:p>
          <a:p>
            <a:pPr algn="ctr"/>
            <a:endParaRPr lang="en-US" sz="900" dirty="0">
              <a:latin typeface="Book Antiqua" pitchFamily="18" charset="0"/>
            </a:endParaRPr>
          </a:p>
          <a:p>
            <a:pPr algn="ctr"/>
            <a:endParaRPr lang="en-US" sz="900" dirty="0">
              <a:latin typeface="Book Antiqua" pitchFamily="18" charset="0"/>
            </a:endParaRPr>
          </a:p>
          <a:p>
            <a:pPr algn="ctr"/>
            <a:endParaRPr lang="en-US" sz="1000" dirty="0"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38100" y="71956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Monotype Corsiva" pitchFamily="66" charset="0"/>
              </a:rPr>
              <a:t>Current Lifetime Members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7600" y="139198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00" dirty="0">
              <a:latin typeface="Book Antiqua" pitchFamily="18" charset="0"/>
            </a:endParaRPr>
          </a:p>
          <a:p>
            <a:pPr algn="ctr"/>
            <a:endParaRPr lang="en-US" sz="900" dirty="0">
              <a:latin typeface="Book Antiqu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53050" y="1391989"/>
            <a:ext cx="1828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00" dirty="0">
              <a:latin typeface="Book Antiqua" pitchFamily="18" charset="0"/>
            </a:endParaRPr>
          </a:p>
          <a:p>
            <a:endParaRPr lang="en-US" sz="900" dirty="0">
              <a:latin typeface="Book Antiqua" pitchFamily="18" charset="0"/>
            </a:endParaRPr>
          </a:p>
          <a:p>
            <a:endParaRPr lang="en-US" sz="900" dirty="0">
              <a:latin typeface="Book Antiqua" pitchFamily="18" charset="0"/>
            </a:endParaRPr>
          </a:p>
          <a:p>
            <a:endParaRPr lang="en-US" sz="900" dirty="0">
              <a:latin typeface="Book Antiqua" pitchFamily="18" charset="0"/>
            </a:endParaRPr>
          </a:p>
          <a:p>
            <a:endParaRPr lang="en-US" sz="900" dirty="0"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52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Monotype Corsiva" pitchFamily="66" charset="0"/>
              </a:rPr>
              <a:t>Great Bridge Battlefield </a:t>
            </a:r>
            <a:r>
              <a:rPr lang="en-US" sz="2800" b="1" dirty="0">
                <a:latin typeface="English111 Vivace BT" pitchFamily="66" charset="0"/>
              </a:rPr>
              <a:t>&amp;</a:t>
            </a:r>
            <a:r>
              <a:rPr lang="en-US" sz="2800" b="1" dirty="0">
                <a:latin typeface="Monotype Corsiva" pitchFamily="66" charset="0"/>
              </a:rPr>
              <a:t> Waterways History Foundation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57200" y="685800"/>
            <a:ext cx="8153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59124" y="6413788"/>
            <a:ext cx="664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Monotype Corsiva" pitchFamily="66" charset="0"/>
              </a:rPr>
              <a:t>Thank You for Your Generous Support!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86300" y="1012272"/>
            <a:ext cx="3017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Book Antiqua" pitchFamily="18" charset="0"/>
              </a:rPr>
              <a:t>Rebecca </a:t>
            </a:r>
            <a:r>
              <a:rPr lang="en-US" sz="1200" dirty="0" err="1">
                <a:latin typeface="Book Antiqua" pitchFamily="18" charset="0"/>
              </a:rPr>
              <a:t>Hearring</a:t>
            </a:r>
            <a:endParaRPr lang="en-US" sz="1200" dirty="0">
              <a:latin typeface="Book Antiqua" pitchFamily="18" charset="0"/>
            </a:endParaRPr>
          </a:p>
          <a:p>
            <a:pPr algn="ctr"/>
            <a:r>
              <a:rPr lang="en-US" sz="1200" dirty="0">
                <a:latin typeface="Book Antiqua" pitchFamily="18" charset="0"/>
              </a:rPr>
              <a:t>Norman &amp; Katherine Hodges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Thomas &amp; Emily Holmes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William &amp; </a:t>
            </a:r>
            <a:r>
              <a:rPr lang="en-US" sz="1200" dirty="0" err="1">
                <a:latin typeface="Book Antiqua" pitchFamily="18" charset="0"/>
              </a:rPr>
              <a:t>Allene</a:t>
            </a:r>
            <a:r>
              <a:rPr lang="en-US" sz="1200" dirty="0">
                <a:latin typeface="Book Antiqua" pitchFamily="18" charset="0"/>
              </a:rPr>
              <a:t> Hull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Carol Hume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Philip &amp; Jean </a:t>
            </a:r>
            <a:r>
              <a:rPr lang="en-US" sz="1200" dirty="0" err="1">
                <a:latin typeface="Book Antiqua" pitchFamily="18" charset="0"/>
              </a:rPr>
              <a:t>Infantino</a:t>
            </a:r>
            <a:endParaRPr lang="en-US" sz="1200" dirty="0">
              <a:latin typeface="Book Antiqua" pitchFamily="18" charset="0"/>
            </a:endParaRPr>
          </a:p>
          <a:p>
            <a:pPr algn="ctr"/>
            <a:r>
              <a:rPr lang="en-US" sz="1200" dirty="0">
                <a:latin typeface="Book Antiqua" pitchFamily="18" charset="0"/>
              </a:rPr>
              <a:t>Philip &amp; Betty Johnson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James &amp; Lynne Kennedy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Malcolm &amp; Charlene Knight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Jimmy &amp; Garnett Lane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Rene &amp; Sharon Lessard 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Michael &amp; Ann </a:t>
            </a:r>
            <a:r>
              <a:rPr lang="en-US" sz="1200" dirty="0" err="1">
                <a:latin typeface="Book Antiqua" pitchFamily="18" charset="0"/>
              </a:rPr>
              <a:t>Maliniak</a:t>
            </a:r>
            <a:endParaRPr lang="en-US" sz="1200" dirty="0">
              <a:latin typeface="Book Antiqua" pitchFamily="18" charset="0"/>
            </a:endParaRPr>
          </a:p>
          <a:p>
            <a:pPr algn="ctr"/>
            <a:r>
              <a:rPr lang="en-US" sz="1200" dirty="0">
                <a:latin typeface="Book Antiqua" pitchFamily="18" charset="0"/>
              </a:rPr>
              <a:t>Jim &amp; Lynne Morton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John &amp; Carol </a:t>
            </a:r>
            <a:r>
              <a:rPr lang="en-US" sz="1200" dirty="0" err="1">
                <a:latin typeface="Book Antiqua" pitchFamily="18" charset="0"/>
              </a:rPr>
              <a:t>Nogosek</a:t>
            </a:r>
            <a:endParaRPr lang="en-US" sz="1200" dirty="0">
              <a:latin typeface="Book Antiqua" pitchFamily="18" charset="0"/>
            </a:endParaRP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Book Antiqua" pitchFamily="18" charset="0"/>
              </a:rPr>
              <a:t>Greg &amp; Lin Olsen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Cliff &amp; Teresa Peters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4983" y="789133"/>
            <a:ext cx="30175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Book Antiqua" pitchFamily="18" charset="0"/>
              </a:rPr>
              <a:t>Rebecca Adams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Richard &amp; June Austin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Bryan &amp; Karen Bagwell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Mike Barber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Steve &amp; Rebecca Bass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Fred &amp; Joan Bateman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Paul Matthews &amp; Debbie </a:t>
            </a:r>
            <a:r>
              <a:rPr lang="en-US" sz="1200" dirty="0" err="1">
                <a:latin typeface="Book Antiqua" pitchFamily="18" charset="0"/>
              </a:rPr>
              <a:t>Baynor</a:t>
            </a:r>
            <a:endParaRPr lang="en-US" sz="1200" dirty="0">
              <a:latin typeface="Book Antiqua" pitchFamily="18" charset="0"/>
            </a:endParaRPr>
          </a:p>
          <a:p>
            <a:pPr algn="ctr"/>
            <a:r>
              <a:rPr lang="en-US" sz="1200" dirty="0">
                <a:latin typeface="Book Antiqua" pitchFamily="18" charset="0"/>
              </a:rPr>
              <a:t>Glenn &amp; Katherine Bucher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Joe </a:t>
            </a:r>
            <a:r>
              <a:rPr lang="en-US" sz="1200" dirty="0" err="1">
                <a:latin typeface="Book Antiqua" pitchFamily="18" charset="0"/>
              </a:rPr>
              <a:t>Cardyn</a:t>
            </a:r>
            <a:endParaRPr lang="en-US" sz="1200" dirty="0">
              <a:latin typeface="Book Antiqua" pitchFamily="18" charset="0"/>
            </a:endParaRPr>
          </a:p>
          <a:p>
            <a:pPr algn="ctr"/>
            <a:r>
              <a:rPr lang="en-US" sz="1200" dirty="0">
                <a:latin typeface="Book Antiqua" pitchFamily="18" charset="0"/>
              </a:rPr>
              <a:t>Louis &amp; Jean Carideo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Ed &amp; Jane Cart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Eleanor Cross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Terry Hunter Davis, Jr.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Mary Louise Ferguson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Richard &amp; Christine Fisher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Larry &amp; Nell Floyd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Adair (A) &amp; Louise Franklin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Nancy Forbes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Carter &amp; Caroline Furr</a:t>
            </a:r>
          </a:p>
          <a:p>
            <a:pPr algn="ctr"/>
            <a:endParaRPr lang="en-US" sz="1200" dirty="0">
              <a:latin typeface="Book Antiqua" pitchFamily="18" charset="0"/>
            </a:endParaRPr>
          </a:p>
          <a:p>
            <a:pPr algn="ctr"/>
            <a:endParaRPr lang="en-US" sz="1200" dirty="0">
              <a:latin typeface="Book Antiqua" pitchFamily="18" charset="0"/>
            </a:endParaRPr>
          </a:p>
          <a:p>
            <a:pPr algn="ctr"/>
            <a:endParaRPr lang="en-US" sz="1200" dirty="0">
              <a:latin typeface="Book Antiqua" pitchFamily="18" charset="0"/>
            </a:endParaRPr>
          </a:p>
          <a:p>
            <a:pPr algn="ctr"/>
            <a:endParaRPr lang="en-US" sz="1200" dirty="0">
              <a:latin typeface="Book Antiqua" pitchFamily="18" charset="0"/>
            </a:endParaRPr>
          </a:p>
          <a:p>
            <a:pPr algn="ctr"/>
            <a:endParaRPr lang="en-US" sz="1200" dirty="0">
              <a:latin typeface="Book Antiqua" pitchFamily="18" charset="0"/>
            </a:endParaRPr>
          </a:p>
          <a:p>
            <a:pPr algn="ctr"/>
            <a:endParaRPr lang="en-US" sz="1200" dirty="0">
              <a:latin typeface="Book Antiqua" pitchFamily="18" charset="0"/>
            </a:endParaRPr>
          </a:p>
          <a:p>
            <a:pPr algn="ctr"/>
            <a:endParaRPr lang="en-US" sz="1200" dirty="0">
              <a:latin typeface="Book Antiqua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37697" y="789133"/>
            <a:ext cx="250526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Book Antiqua" pitchFamily="18" charset="0"/>
              </a:rPr>
              <a:t>George Rector, Jr.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James &amp; Janet </a:t>
            </a:r>
            <a:r>
              <a:rPr lang="en-US" sz="1200" dirty="0" err="1">
                <a:latin typeface="Book Antiqua" pitchFamily="18" charset="0"/>
              </a:rPr>
              <a:t>Reynierse</a:t>
            </a:r>
            <a:endParaRPr lang="en-US" sz="1200" dirty="0">
              <a:latin typeface="Book Antiqua" pitchFamily="18" charset="0"/>
            </a:endParaRPr>
          </a:p>
          <a:p>
            <a:pPr algn="ctr"/>
            <a:r>
              <a:rPr lang="en-US" sz="1200" dirty="0">
                <a:latin typeface="Book Antiqua" pitchFamily="18" charset="0"/>
              </a:rPr>
              <a:t>Stan &amp; Kathleen </a:t>
            </a:r>
            <a:r>
              <a:rPr lang="en-US" sz="1200" dirty="0" err="1">
                <a:latin typeface="Book Antiqua" pitchFamily="18" charset="0"/>
              </a:rPr>
              <a:t>Romes</a:t>
            </a:r>
            <a:endParaRPr lang="en-US" sz="1200" dirty="0">
              <a:latin typeface="Book Antiqua" pitchFamily="18" charset="0"/>
            </a:endParaRPr>
          </a:p>
          <a:p>
            <a:pPr algn="ctr"/>
            <a:r>
              <a:rPr lang="en-US" sz="1200" dirty="0">
                <a:latin typeface="Book Antiqua" pitchFamily="18" charset="0"/>
              </a:rPr>
              <a:t>David Ropp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James &amp; Carol Roy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Richard Schumann</a:t>
            </a:r>
          </a:p>
          <a:p>
            <a:pPr algn="ctr"/>
            <a:r>
              <a:rPr lang="en-US" sz="1200">
                <a:latin typeface="Book Antiqua" pitchFamily="18" charset="0"/>
              </a:rPr>
              <a:t>Barbara </a:t>
            </a:r>
            <a:r>
              <a:rPr lang="en-US" sz="1200" dirty="0">
                <a:latin typeface="Book Antiqua" pitchFamily="18" charset="0"/>
              </a:rPr>
              <a:t>Skiffington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Thomas &amp; Helen Sledge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Danny &amp; Angie Smith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Doug &amp; Courtney Smith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David </a:t>
            </a:r>
            <a:r>
              <a:rPr lang="en-US" sz="1200" dirty="0" err="1">
                <a:latin typeface="Book Antiqua" pitchFamily="18" charset="0"/>
              </a:rPr>
              <a:t>Stockmeier</a:t>
            </a:r>
            <a:endParaRPr lang="en-US" sz="1200" dirty="0">
              <a:latin typeface="Book Antiqua" pitchFamily="18" charset="0"/>
            </a:endParaRPr>
          </a:p>
          <a:p>
            <a:pPr algn="ctr"/>
            <a:r>
              <a:rPr lang="en-US" sz="1200" dirty="0">
                <a:latin typeface="Book Antiqua" pitchFamily="18" charset="0"/>
              </a:rPr>
              <a:t>Anthony Thiel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Mary J. Thurman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Dave &amp; Diana Todd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Rose Ward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Nancy Welch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Bob &amp; Midge Woods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Tim &amp; Shirley Jean Wright</a:t>
            </a:r>
          </a:p>
          <a:p>
            <a:pPr algn="ctr"/>
            <a:endParaRPr lang="en-US" sz="1200" dirty="0">
              <a:latin typeface="Book Antiqua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4362A6-10A0-40F4-AC08-57DB57FC1180}"/>
              </a:ext>
            </a:extLst>
          </p:cNvPr>
          <p:cNvSpPr txBox="1"/>
          <p:nvPr/>
        </p:nvSpPr>
        <p:spPr>
          <a:xfrm>
            <a:off x="0" y="422990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Monotype Corsiva" pitchFamily="66" charset="0"/>
              </a:rPr>
              <a:t>Current 1775 Society Members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FA20D5-6B03-4E4B-94F8-5E712271ED93}"/>
              </a:ext>
            </a:extLst>
          </p:cNvPr>
          <p:cNvSpPr txBox="1"/>
          <p:nvPr/>
        </p:nvSpPr>
        <p:spPr>
          <a:xfrm>
            <a:off x="631019" y="4648199"/>
            <a:ext cx="279798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Book Antiqua" pitchFamily="18" charset="0"/>
              </a:rPr>
              <a:t>Lee &amp; Margaret Baynor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Edward &amp; Linda Bradley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Culpepper Minute Men/ SAR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Lee &amp; Amy Curling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 Bettie Grissom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Charles &amp; Dorothy Hackworth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Gerald &amp; Trudy Hartis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Raymond &amp; Joan Jones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Ashlee MacDonald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Richard &amp; Cindy MacDonald</a:t>
            </a:r>
          </a:p>
          <a:p>
            <a:pPr algn="ctr"/>
            <a:endParaRPr lang="en-US" sz="1200" dirty="0">
              <a:latin typeface="Book Antiqua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7661F4-6927-4178-968B-CED0EBC49E47}"/>
              </a:ext>
            </a:extLst>
          </p:cNvPr>
          <p:cNvSpPr txBox="1"/>
          <p:nvPr/>
        </p:nvSpPr>
        <p:spPr>
          <a:xfrm>
            <a:off x="3429001" y="4648198"/>
            <a:ext cx="2508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Book Antiqua" pitchFamily="18" charset="0"/>
              </a:rPr>
              <a:t>Brent &amp; Laura Nielson</a:t>
            </a:r>
          </a:p>
          <a:p>
            <a:pPr algn="ctr"/>
            <a:r>
              <a:rPr lang="en-US" sz="1200" dirty="0" err="1">
                <a:latin typeface="Book Antiqua" pitchFamily="18" charset="0"/>
              </a:rPr>
              <a:t>Tajiman</a:t>
            </a:r>
            <a:r>
              <a:rPr lang="en-US" sz="1200" dirty="0">
                <a:latin typeface="Book Antiqua" pitchFamily="18" charset="0"/>
              </a:rPr>
              <a:t> Old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Jean </a:t>
            </a:r>
            <a:r>
              <a:rPr lang="en-US" sz="1200" dirty="0" err="1">
                <a:latin typeface="Book Antiqua" pitchFamily="18" charset="0"/>
              </a:rPr>
              <a:t>Pfaehler</a:t>
            </a:r>
            <a:r>
              <a:rPr lang="en-US" sz="1200" dirty="0">
                <a:latin typeface="Book Antiqua" pitchFamily="18" charset="0"/>
              </a:rPr>
              <a:t> 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Victor &amp; Lori Pickett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Book Antiqua" pitchFamily="18" charset="0"/>
              </a:rPr>
              <a:t>Marvin &amp; Patricia Powers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Book Antiqua" pitchFamily="18" charset="0"/>
              </a:rPr>
              <a:t>Robert </a:t>
            </a:r>
            <a:r>
              <a:rPr lang="en-US" sz="1200" dirty="0" err="1">
                <a:solidFill>
                  <a:prstClr val="black"/>
                </a:solidFill>
                <a:latin typeface="Book Antiqua" pitchFamily="18" charset="0"/>
              </a:rPr>
              <a:t>Rabuse</a:t>
            </a:r>
            <a:r>
              <a:rPr lang="en-US" sz="1200" dirty="0">
                <a:solidFill>
                  <a:prstClr val="black"/>
                </a:solidFill>
                <a:latin typeface="Book Antiqua" pitchFamily="18" charset="0"/>
              </a:rPr>
              <a:t> &amp; Tina Brown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James &amp; Janet </a:t>
            </a:r>
            <a:r>
              <a:rPr lang="en-US" sz="1200" dirty="0" err="1">
                <a:latin typeface="Book Antiqua" pitchFamily="18" charset="0"/>
              </a:rPr>
              <a:t>Reynierse</a:t>
            </a:r>
            <a:endParaRPr lang="en-US" sz="1200" dirty="0">
              <a:solidFill>
                <a:prstClr val="black"/>
              </a:solidFill>
              <a:latin typeface="Book Antiqua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Book Antiqua" pitchFamily="18" charset="0"/>
              </a:rPr>
              <a:t>Porter &amp; Trudy Richardson</a:t>
            </a:r>
          </a:p>
          <a:p>
            <a:pPr algn="ctr"/>
            <a:r>
              <a:rPr lang="en-US" sz="1200" dirty="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10744</TotalTime>
  <Words>319</Words>
  <Application>Microsoft Office PowerPoint</Application>
  <PresentationFormat>On-screen Show (4:3)</PresentationFormat>
  <Paragraphs>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English111 Vivace BT</vt:lpstr>
      <vt:lpstr>Monotype Corsiva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 L. Wallace</dc:creator>
  <cp:lastModifiedBy>tracy gbbattlefield.org</cp:lastModifiedBy>
  <cp:revision>430</cp:revision>
  <cp:lastPrinted>2020-12-02T17:51:46Z</cp:lastPrinted>
  <dcterms:created xsi:type="dcterms:W3CDTF">2010-03-16T12:40:19Z</dcterms:created>
  <dcterms:modified xsi:type="dcterms:W3CDTF">2022-12-08T15:41:20Z</dcterms:modified>
</cp:coreProperties>
</file>