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77" r:id="rId3"/>
    <p:sldId id="262" r:id="rId4"/>
    <p:sldId id="289" r:id="rId5"/>
    <p:sldId id="278" r:id="rId6"/>
    <p:sldId id="290" r:id="rId7"/>
    <p:sldId id="261" r:id="rId8"/>
    <p:sldId id="263" r:id="rId9"/>
    <p:sldId id="259" r:id="rId10"/>
    <p:sldId id="276" r:id="rId11"/>
    <p:sldId id="292" r:id="rId12"/>
    <p:sldId id="293" r:id="rId13"/>
    <p:sldId id="287" r:id="rId14"/>
    <p:sldId id="257" r:id="rId15"/>
    <p:sldId id="258" r:id="rId16"/>
    <p:sldId id="283" r:id="rId17"/>
    <p:sldId id="299" r:id="rId18"/>
    <p:sldId id="294" r:id="rId19"/>
    <p:sldId id="286" r:id="rId20"/>
    <p:sldId id="295" r:id="rId21"/>
    <p:sldId id="265" r:id="rId22"/>
    <p:sldId id="281" r:id="rId23"/>
    <p:sldId id="303" r:id="rId24"/>
    <p:sldId id="304" r:id="rId25"/>
    <p:sldId id="268" r:id="rId26"/>
    <p:sldId id="280" r:id="rId27"/>
    <p:sldId id="271" r:id="rId28"/>
    <p:sldId id="264" r:id="rId29"/>
    <p:sldId id="270" r:id="rId30"/>
    <p:sldId id="269" r:id="rId31"/>
    <p:sldId id="305" r:id="rId32"/>
    <p:sldId id="308" r:id="rId33"/>
    <p:sldId id="288" r:id="rId34"/>
    <p:sldId id="296" r:id="rId35"/>
    <p:sldId id="306" r:id="rId36"/>
    <p:sldId id="307" r:id="rId37"/>
    <p:sldId id="274" r:id="rId38"/>
    <p:sldId id="297" r:id="rId39"/>
    <p:sldId id="266" r:id="rId40"/>
    <p:sldId id="282" r:id="rId41"/>
    <p:sldId id="275" r:id="rId42"/>
    <p:sldId id="301" r:id="rId43"/>
    <p:sldId id="309" r:id="rId44"/>
    <p:sldId id="302" r:id="rId45"/>
    <p:sldId id="272" r:id="rId46"/>
    <p:sldId id="267" r:id="rId47"/>
    <p:sldId id="298" r:id="rId48"/>
    <p:sldId id="279" r:id="rId49"/>
    <p:sldId id="31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3C2C1-FCFB-815D-C5F5-26E46BD52DCC}" v="6" dt="2022-04-28T20:09:34.590"/>
    <p1510:client id="{2A5E2B1D-9BAA-128E-A8DB-030C50E978E9}" v="15" dt="2022-11-08T17:32:35.160"/>
    <p1510:client id="{2AB9181F-567A-E257-EADB-F08DA49DDADA}" v="374" dt="2022-10-05T18:12:01.868"/>
    <p1510:client id="{5C636BF0-2CA3-08FB-1F09-87AD1BFFDE9F}" v="5" dt="2023-01-02T21:40:47.820"/>
    <p1510:client id="{7BBBFF60-A59A-A5CE-C9B3-825D8CD22357}" v="184" dt="2022-11-05T15:01:06.893"/>
    <p1510:client id="{7F248838-54D6-4744-A6CF-70E617A69A24}" v="581" dt="2021-09-29T00:54:04.131"/>
    <p1510:client id="{8B5A905E-AC82-B8D2-1584-1F7CB46395C6}" v="380" dt="2023-01-01T17:21:47.337"/>
    <p1510:client id="{BA321290-BC10-4610-45C6-21C990DD7A17}" v="199" dt="2022-05-15T17:28:26.067"/>
    <p1510:client id="{CE76E7D5-EE94-C288-241D-956065D80B48}" v="114" dt="2022-10-11T16:07:23.727"/>
    <p1510:client id="{DE0C2091-055B-1046-4928-4C1CF924AE0F}" v="476" dt="2022-10-31T18:30:40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FE813-ED90-4F9E-A920-D624DB8A75F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A926EE4-AFEC-4DBA-8229-BF3B4B52B8AE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Self-Control</a:t>
          </a:r>
          <a:endParaRPr lang="en-US" dirty="0"/>
        </a:p>
      </dgm:t>
    </dgm:pt>
    <dgm:pt modelId="{4B700CEB-C466-47BD-9D8D-2D6DC4749EA1}" type="parTrans" cxnId="{C08652BF-6905-4045-B544-541EC2B6DA0E}">
      <dgm:prSet/>
      <dgm:spPr/>
      <dgm:t>
        <a:bodyPr/>
        <a:lstStyle/>
        <a:p>
          <a:endParaRPr lang="en-US"/>
        </a:p>
      </dgm:t>
    </dgm:pt>
    <dgm:pt modelId="{243BC432-E360-4095-B294-1A4F37316B8A}" type="sibTrans" cxnId="{C08652BF-6905-4045-B544-541EC2B6DA0E}">
      <dgm:prSet/>
      <dgm:spPr/>
      <dgm:t>
        <a:bodyPr/>
        <a:lstStyle/>
        <a:p>
          <a:endParaRPr lang="en-US"/>
        </a:p>
      </dgm:t>
    </dgm:pt>
    <dgm:pt modelId="{E8CC08FF-78BE-4B7D-B4F1-80F5E7DD45CF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Self-Monitor</a:t>
          </a:r>
          <a:endParaRPr lang="en-US" dirty="0"/>
        </a:p>
      </dgm:t>
    </dgm:pt>
    <dgm:pt modelId="{96E16717-98AF-494B-B6E4-2144D8870424}" type="parTrans" cxnId="{7DAB0293-D15E-477F-9212-EC07C0CD816A}">
      <dgm:prSet/>
      <dgm:spPr/>
      <dgm:t>
        <a:bodyPr/>
        <a:lstStyle/>
        <a:p>
          <a:endParaRPr lang="en-US"/>
        </a:p>
      </dgm:t>
    </dgm:pt>
    <dgm:pt modelId="{6016E8E4-335C-4902-BFB2-E493793B58B8}" type="sibTrans" cxnId="{7DAB0293-D15E-477F-9212-EC07C0CD816A}">
      <dgm:prSet/>
      <dgm:spPr/>
      <dgm:t>
        <a:bodyPr/>
        <a:lstStyle/>
        <a:p>
          <a:endParaRPr lang="en-US"/>
        </a:p>
      </dgm:t>
    </dgm:pt>
    <dgm:pt modelId="{AC1E6A3C-FB1D-4338-9CA4-8A782027873D}">
      <dgm:prSet/>
      <dgm:spPr/>
      <dgm:t>
        <a:bodyPr/>
        <a:lstStyle/>
        <a:p>
          <a:r>
            <a:rPr lang="en-US" dirty="0"/>
            <a:t>Emotional Control</a:t>
          </a:r>
        </a:p>
      </dgm:t>
    </dgm:pt>
    <dgm:pt modelId="{01FA31FA-5CB8-4841-8600-33ADD392BE1B}" type="parTrans" cxnId="{068D4274-6C11-4C0C-8061-60BBCDACFCE2}">
      <dgm:prSet/>
      <dgm:spPr/>
      <dgm:t>
        <a:bodyPr/>
        <a:lstStyle/>
        <a:p>
          <a:endParaRPr lang="en-US"/>
        </a:p>
      </dgm:t>
    </dgm:pt>
    <dgm:pt modelId="{D75F4119-0DCB-4FC1-B561-DCC07F07FCB7}" type="sibTrans" cxnId="{068D4274-6C11-4C0C-8061-60BBCDACFCE2}">
      <dgm:prSet/>
      <dgm:spPr/>
      <dgm:t>
        <a:bodyPr/>
        <a:lstStyle/>
        <a:p>
          <a:endParaRPr lang="en-US"/>
        </a:p>
      </dgm:t>
    </dgm:pt>
    <dgm:pt modelId="{5308F0D9-F205-4A9B-8E2D-519F814C8423}">
      <dgm:prSet/>
      <dgm:spPr/>
      <dgm:t>
        <a:bodyPr/>
        <a:lstStyle/>
        <a:p>
          <a:r>
            <a:rPr lang="en-US" dirty="0"/>
            <a:t>Flexibility </a:t>
          </a:r>
        </a:p>
      </dgm:t>
    </dgm:pt>
    <dgm:pt modelId="{2341A588-8712-4263-8C52-83A29AC7D496}" type="parTrans" cxnId="{E9BBC673-DFA5-437A-BFA0-DCF28FBB9E3C}">
      <dgm:prSet/>
      <dgm:spPr/>
      <dgm:t>
        <a:bodyPr/>
        <a:lstStyle/>
        <a:p>
          <a:endParaRPr lang="en-US"/>
        </a:p>
      </dgm:t>
    </dgm:pt>
    <dgm:pt modelId="{F70FD7CC-3837-4DB9-A0CF-6E03151106AC}" type="sibTrans" cxnId="{E9BBC673-DFA5-437A-BFA0-DCF28FBB9E3C}">
      <dgm:prSet/>
      <dgm:spPr/>
      <dgm:t>
        <a:bodyPr/>
        <a:lstStyle/>
        <a:p>
          <a:endParaRPr lang="en-US"/>
        </a:p>
      </dgm:t>
    </dgm:pt>
    <dgm:pt modelId="{044611E5-625A-49CC-A955-F93EFFFD077A}">
      <dgm:prSet/>
      <dgm:spPr/>
      <dgm:t>
        <a:bodyPr/>
        <a:lstStyle/>
        <a:p>
          <a:pPr rtl="0"/>
          <a:r>
            <a:rPr lang="en-US" dirty="0"/>
            <a:t>Task Initiation</a:t>
          </a:r>
          <a:r>
            <a:rPr lang="en-US" dirty="0">
              <a:latin typeface="Calibri Light" panose="020F0302020204030204"/>
            </a:rPr>
            <a:t>&amp; Completion</a:t>
          </a:r>
          <a:endParaRPr lang="en-US" dirty="0"/>
        </a:p>
      </dgm:t>
    </dgm:pt>
    <dgm:pt modelId="{40645084-42B6-4522-BA00-37230D4D9B1E}" type="parTrans" cxnId="{1EE4EF6C-9E3C-40F8-B1CD-0E0439131219}">
      <dgm:prSet/>
      <dgm:spPr/>
      <dgm:t>
        <a:bodyPr/>
        <a:lstStyle/>
        <a:p>
          <a:endParaRPr lang="en-US"/>
        </a:p>
      </dgm:t>
    </dgm:pt>
    <dgm:pt modelId="{924FD2F3-66AB-4567-9FC2-2C421C4D6B61}" type="sibTrans" cxnId="{1EE4EF6C-9E3C-40F8-B1CD-0E0439131219}">
      <dgm:prSet/>
      <dgm:spPr/>
      <dgm:t>
        <a:bodyPr/>
        <a:lstStyle/>
        <a:p>
          <a:endParaRPr lang="en-US"/>
        </a:p>
      </dgm:t>
    </dgm:pt>
    <dgm:pt modelId="{590253C5-9673-40D5-B993-D828062C7DE0}">
      <dgm:prSet/>
      <dgm:spPr/>
      <dgm:t>
        <a:bodyPr/>
        <a:lstStyle/>
        <a:p>
          <a:r>
            <a:rPr lang="en-US" dirty="0"/>
            <a:t>Organization</a:t>
          </a:r>
        </a:p>
      </dgm:t>
    </dgm:pt>
    <dgm:pt modelId="{8F50EC5A-393F-46F1-A586-76EF2EC2C32B}" type="parTrans" cxnId="{5A2ADD38-F978-41F7-88D6-0FB5FC5D9FFC}">
      <dgm:prSet/>
      <dgm:spPr/>
      <dgm:t>
        <a:bodyPr/>
        <a:lstStyle/>
        <a:p>
          <a:endParaRPr lang="en-US"/>
        </a:p>
      </dgm:t>
    </dgm:pt>
    <dgm:pt modelId="{D58B9A7B-86B3-416B-B837-569B25EB04D4}" type="sibTrans" cxnId="{5A2ADD38-F978-41F7-88D6-0FB5FC5D9FFC}">
      <dgm:prSet/>
      <dgm:spPr/>
      <dgm:t>
        <a:bodyPr/>
        <a:lstStyle/>
        <a:p>
          <a:endParaRPr lang="en-US"/>
        </a:p>
      </dgm:t>
    </dgm:pt>
    <dgm:pt modelId="{6A4A4774-A8AD-4CE9-847F-6A1B18F21680}">
      <dgm:prSet/>
      <dgm:spPr/>
      <dgm:t>
        <a:bodyPr/>
        <a:lstStyle/>
        <a:p>
          <a:r>
            <a:rPr lang="en-US" dirty="0"/>
            <a:t>Working Memory</a:t>
          </a:r>
        </a:p>
      </dgm:t>
    </dgm:pt>
    <dgm:pt modelId="{54E089D9-5576-4323-BFF8-93B1E85B0479}" type="parTrans" cxnId="{79C9C922-11BF-4BFA-954A-C68A6F7779F8}">
      <dgm:prSet/>
      <dgm:spPr/>
      <dgm:t>
        <a:bodyPr/>
        <a:lstStyle/>
        <a:p>
          <a:endParaRPr lang="en-US"/>
        </a:p>
      </dgm:t>
    </dgm:pt>
    <dgm:pt modelId="{EEBE7968-0438-415A-A283-EFCCC33BEC22}" type="sibTrans" cxnId="{79C9C922-11BF-4BFA-954A-C68A6F7779F8}">
      <dgm:prSet/>
      <dgm:spPr/>
      <dgm:t>
        <a:bodyPr/>
        <a:lstStyle/>
        <a:p>
          <a:endParaRPr lang="en-US"/>
        </a:p>
      </dgm:t>
    </dgm:pt>
    <dgm:pt modelId="{1C7E6D68-8B95-4FBD-BABB-7B19373C5A2B}">
      <dgm:prSet/>
      <dgm:spPr/>
      <dgm:t>
        <a:bodyPr/>
        <a:lstStyle/>
        <a:p>
          <a:r>
            <a:rPr lang="en-US" dirty="0"/>
            <a:t>Planning &amp; Time Management </a:t>
          </a:r>
        </a:p>
      </dgm:t>
    </dgm:pt>
    <dgm:pt modelId="{472DE939-C0C4-475A-A32A-BCAE0F66ECDA}" type="parTrans" cxnId="{9AF4E769-AA02-4AEA-B97F-4E6CF1770169}">
      <dgm:prSet/>
      <dgm:spPr/>
      <dgm:t>
        <a:bodyPr/>
        <a:lstStyle/>
        <a:p>
          <a:endParaRPr lang="en-US"/>
        </a:p>
      </dgm:t>
    </dgm:pt>
    <dgm:pt modelId="{799967EF-46A7-4947-8BDA-93F4C2C1CB65}" type="sibTrans" cxnId="{9AF4E769-AA02-4AEA-B97F-4E6CF1770169}">
      <dgm:prSet/>
      <dgm:spPr/>
      <dgm:t>
        <a:bodyPr/>
        <a:lstStyle/>
        <a:p>
          <a:endParaRPr lang="en-US"/>
        </a:p>
      </dgm:t>
    </dgm:pt>
    <dgm:pt modelId="{039A0D7A-0EE3-482D-AAC3-F3DDD44CE669}" type="pres">
      <dgm:prSet presAssocID="{CE0FE813-ED90-4F9E-A920-D624DB8A75FB}" presName="diagram" presStyleCnt="0">
        <dgm:presLayoutVars>
          <dgm:dir/>
          <dgm:resizeHandles val="exact"/>
        </dgm:presLayoutVars>
      </dgm:prSet>
      <dgm:spPr/>
    </dgm:pt>
    <dgm:pt modelId="{97F8B170-7646-46BB-8E52-F6FAEB234382}" type="pres">
      <dgm:prSet presAssocID="{AA926EE4-AFEC-4DBA-8229-BF3B4B52B8AE}" presName="node" presStyleLbl="node1" presStyleIdx="0" presStyleCnt="8">
        <dgm:presLayoutVars>
          <dgm:bulletEnabled val="1"/>
        </dgm:presLayoutVars>
      </dgm:prSet>
      <dgm:spPr/>
    </dgm:pt>
    <dgm:pt modelId="{5FD65CB9-3BFC-43EF-B648-30AF858B0BDF}" type="pres">
      <dgm:prSet presAssocID="{243BC432-E360-4095-B294-1A4F37316B8A}" presName="sibTrans" presStyleCnt="0"/>
      <dgm:spPr/>
    </dgm:pt>
    <dgm:pt modelId="{CC3D8704-E9AA-4AFF-938B-E4BA2BE62A34}" type="pres">
      <dgm:prSet presAssocID="{E8CC08FF-78BE-4B7D-B4F1-80F5E7DD45CF}" presName="node" presStyleLbl="node1" presStyleIdx="1" presStyleCnt="8">
        <dgm:presLayoutVars>
          <dgm:bulletEnabled val="1"/>
        </dgm:presLayoutVars>
      </dgm:prSet>
      <dgm:spPr/>
    </dgm:pt>
    <dgm:pt modelId="{D541D9BC-3965-411E-8795-97C79E19F98F}" type="pres">
      <dgm:prSet presAssocID="{6016E8E4-335C-4902-BFB2-E493793B58B8}" presName="sibTrans" presStyleCnt="0"/>
      <dgm:spPr/>
    </dgm:pt>
    <dgm:pt modelId="{94E57BCD-0987-4598-932C-D6DF561DF00D}" type="pres">
      <dgm:prSet presAssocID="{AC1E6A3C-FB1D-4338-9CA4-8A782027873D}" presName="node" presStyleLbl="node1" presStyleIdx="2" presStyleCnt="8">
        <dgm:presLayoutVars>
          <dgm:bulletEnabled val="1"/>
        </dgm:presLayoutVars>
      </dgm:prSet>
      <dgm:spPr/>
    </dgm:pt>
    <dgm:pt modelId="{C50BF5DA-A10C-4C13-AB4A-964308EFA3CF}" type="pres">
      <dgm:prSet presAssocID="{D75F4119-0DCB-4FC1-B561-DCC07F07FCB7}" presName="sibTrans" presStyleCnt="0"/>
      <dgm:spPr/>
    </dgm:pt>
    <dgm:pt modelId="{2B85B485-2347-4070-9FA9-3A0955A6AD30}" type="pres">
      <dgm:prSet presAssocID="{5308F0D9-F205-4A9B-8E2D-519F814C8423}" presName="node" presStyleLbl="node1" presStyleIdx="3" presStyleCnt="8">
        <dgm:presLayoutVars>
          <dgm:bulletEnabled val="1"/>
        </dgm:presLayoutVars>
      </dgm:prSet>
      <dgm:spPr/>
    </dgm:pt>
    <dgm:pt modelId="{4456DD35-594F-4CEF-B730-4108AB01D253}" type="pres">
      <dgm:prSet presAssocID="{F70FD7CC-3837-4DB9-A0CF-6E03151106AC}" presName="sibTrans" presStyleCnt="0"/>
      <dgm:spPr/>
    </dgm:pt>
    <dgm:pt modelId="{11CA29D5-00A3-4698-8F01-4ED878C26EBE}" type="pres">
      <dgm:prSet presAssocID="{044611E5-625A-49CC-A955-F93EFFFD077A}" presName="node" presStyleLbl="node1" presStyleIdx="4" presStyleCnt="8">
        <dgm:presLayoutVars>
          <dgm:bulletEnabled val="1"/>
        </dgm:presLayoutVars>
      </dgm:prSet>
      <dgm:spPr/>
    </dgm:pt>
    <dgm:pt modelId="{FCA5022F-77CC-4B8F-B93D-976E124FEAC0}" type="pres">
      <dgm:prSet presAssocID="{924FD2F3-66AB-4567-9FC2-2C421C4D6B61}" presName="sibTrans" presStyleCnt="0"/>
      <dgm:spPr/>
    </dgm:pt>
    <dgm:pt modelId="{1FA6C18F-E5FF-4505-BD48-000DEA78E2B9}" type="pres">
      <dgm:prSet presAssocID="{590253C5-9673-40D5-B993-D828062C7DE0}" presName="node" presStyleLbl="node1" presStyleIdx="5" presStyleCnt="8">
        <dgm:presLayoutVars>
          <dgm:bulletEnabled val="1"/>
        </dgm:presLayoutVars>
      </dgm:prSet>
      <dgm:spPr/>
    </dgm:pt>
    <dgm:pt modelId="{540479B2-5021-450B-A83E-18B596A075EC}" type="pres">
      <dgm:prSet presAssocID="{D58B9A7B-86B3-416B-B837-569B25EB04D4}" presName="sibTrans" presStyleCnt="0"/>
      <dgm:spPr/>
    </dgm:pt>
    <dgm:pt modelId="{63324FF9-F927-4572-BA53-E92BE0407DF6}" type="pres">
      <dgm:prSet presAssocID="{6A4A4774-A8AD-4CE9-847F-6A1B18F21680}" presName="node" presStyleLbl="node1" presStyleIdx="6" presStyleCnt="8">
        <dgm:presLayoutVars>
          <dgm:bulletEnabled val="1"/>
        </dgm:presLayoutVars>
      </dgm:prSet>
      <dgm:spPr/>
    </dgm:pt>
    <dgm:pt modelId="{180AA131-82DA-4389-85BC-396A11E5DAAA}" type="pres">
      <dgm:prSet presAssocID="{EEBE7968-0438-415A-A283-EFCCC33BEC22}" presName="sibTrans" presStyleCnt="0"/>
      <dgm:spPr/>
    </dgm:pt>
    <dgm:pt modelId="{D8B4E831-10A1-431A-967C-0324B8434C4E}" type="pres">
      <dgm:prSet presAssocID="{1C7E6D68-8B95-4FBD-BABB-7B19373C5A2B}" presName="node" presStyleLbl="node1" presStyleIdx="7" presStyleCnt="8">
        <dgm:presLayoutVars>
          <dgm:bulletEnabled val="1"/>
        </dgm:presLayoutVars>
      </dgm:prSet>
      <dgm:spPr/>
    </dgm:pt>
  </dgm:ptLst>
  <dgm:cxnLst>
    <dgm:cxn modelId="{F6634818-DA0E-411B-84C8-654DF7A2AFBF}" type="presOf" srcId="{CE0FE813-ED90-4F9E-A920-D624DB8A75FB}" destId="{039A0D7A-0EE3-482D-AAC3-F3DDD44CE669}" srcOrd="0" destOrd="0" presId="urn:microsoft.com/office/officeart/2005/8/layout/default"/>
    <dgm:cxn modelId="{58610519-D2DC-430B-BA5A-D48FD96A9B69}" type="presOf" srcId="{E8CC08FF-78BE-4B7D-B4F1-80F5E7DD45CF}" destId="{CC3D8704-E9AA-4AFF-938B-E4BA2BE62A34}" srcOrd="0" destOrd="0" presId="urn:microsoft.com/office/officeart/2005/8/layout/default"/>
    <dgm:cxn modelId="{79C9C922-11BF-4BFA-954A-C68A6F7779F8}" srcId="{CE0FE813-ED90-4F9E-A920-D624DB8A75FB}" destId="{6A4A4774-A8AD-4CE9-847F-6A1B18F21680}" srcOrd="6" destOrd="0" parTransId="{54E089D9-5576-4323-BFF8-93B1E85B0479}" sibTransId="{EEBE7968-0438-415A-A283-EFCCC33BEC22}"/>
    <dgm:cxn modelId="{04D8DC26-4942-499B-9E7B-4E64C9B78D32}" type="presOf" srcId="{AC1E6A3C-FB1D-4338-9CA4-8A782027873D}" destId="{94E57BCD-0987-4598-932C-D6DF561DF00D}" srcOrd="0" destOrd="0" presId="urn:microsoft.com/office/officeart/2005/8/layout/default"/>
    <dgm:cxn modelId="{EA557E37-16F5-46E8-A681-43051F9E2308}" type="presOf" srcId="{044611E5-625A-49CC-A955-F93EFFFD077A}" destId="{11CA29D5-00A3-4698-8F01-4ED878C26EBE}" srcOrd="0" destOrd="0" presId="urn:microsoft.com/office/officeart/2005/8/layout/default"/>
    <dgm:cxn modelId="{5A2ADD38-F978-41F7-88D6-0FB5FC5D9FFC}" srcId="{CE0FE813-ED90-4F9E-A920-D624DB8A75FB}" destId="{590253C5-9673-40D5-B993-D828062C7DE0}" srcOrd="5" destOrd="0" parTransId="{8F50EC5A-393F-46F1-A586-76EF2EC2C32B}" sibTransId="{D58B9A7B-86B3-416B-B837-569B25EB04D4}"/>
    <dgm:cxn modelId="{8BF0F561-F5EA-4F4F-9038-2EB1B985110C}" type="presOf" srcId="{AA926EE4-AFEC-4DBA-8229-BF3B4B52B8AE}" destId="{97F8B170-7646-46BB-8E52-F6FAEB234382}" srcOrd="0" destOrd="0" presId="urn:microsoft.com/office/officeart/2005/8/layout/default"/>
    <dgm:cxn modelId="{8E3B1164-FBB9-4CAD-8C0B-E1AFD0418D16}" type="presOf" srcId="{6A4A4774-A8AD-4CE9-847F-6A1B18F21680}" destId="{63324FF9-F927-4572-BA53-E92BE0407DF6}" srcOrd="0" destOrd="0" presId="urn:microsoft.com/office/officeart/2005/8/layout/default"/>
    <dgm:cxn modelId="{9AF4E769-AA02-4AEA-B97F-4E6CF1770169}" srcId="{CE0FE813-ED90-4F9E-A920-D624DB8A75FB}" destId="{1C7E6D68-8B95-4FBD-BABB-7B19373C5A2B}" srcOrd="7" destOrd="0" parTransId="{472DE939-C0C4-475A-A32A-BCAE0F66ECDA}" sibTransId="{799967EF-46A7-4947-8BDA-93F4C2C1CB65}"/>
    <dgm:cxn modelId="{1EE4EF6C-9E3C-40F8-B1CD-0E0439131219}" srcId="{CE0FE813-ED90-4F9E-A920-D624DB8A75FB}" destId="{044611E5-625A-49CC-A955-F93EFFFD077A}" srcOrd="4" destOrd="0" parTransId="{40645084-42B6-4522-BA00-37230D4D9B1E}" sibTransId="{924FD2F3-66AB-4567-9FC2-2C421C4D6B61}"/>
    <dgm:cxn modelId="{E9BBC673-DFA5-437A-BFA0-DCF28FBB9E3C}" srcId="{CE0FE813-ED90-4F9E-A920-D624DB8A75FB}" destId="{5308F0D9-F205-4A9B-8E2D-519F814C8423}" srcOrd="3" destOrd="0" parTransId="{2341A588-8712-4263-8C52-83A29AC7D496}" sibTransId="{F70FD7CC-3837-4DB9-A0CF-6E03151106AC}"/>
    <dgm:cxn modelId="{068D4274-6C11-4C0C-8061-60BBCDACFCE2}" srcId="{CE0FE813-ED90-4F9E-A920-D624DB8A75FB}" destId="{AC1E6A3C-FB1D-4338-9CA4-8A782027873D}" srcOrd="2" destOrd="0" parTransId="{01FA31FA-5CB8-4841-8600-33ADD392BE1B}" sibTransId="{D75F4119-0DCB-4FC1-B561-DCC07F07FCB7}"/>
    <dgm:cxn modelId="{7DAB0293-D15E-477F-9212-EC07C0CD816A}" srcId="{CE0FE813-ED90-4F9E-A920-D624DB8A75FB}" destId="{E8CC08FF-78BE-4B7D-B4F1-80F5E7DD45CF}" srcOrd="1" destOrd="0" parTransId="{96E16717-98AF-494B-B6E4-2144D8870424}" sibTransId="{6016E8E4-335C-4902-BFB2-E493793B58B8}"/>
    <dgm:cxn modelId="{C08652BF-6905-4045-B544-541EC2B6DA0E}" srcId="{CE0FE813-ED90-4F9E-A920-D624DB8A75FB}" destId="{AA926EE4-AFEC-4DBA-8229-BF3B4B52B8AE}" srcOrd="0" destOrd="0" parTransId="{4B700CEB-C466-47BD-9D8D-2D6DC4749EA1}" sibTransId="{243BC432-E360-4095-B294-1A4F37316B8A}"/>
    <dgm:cxn modelId="{77D8E6C4-07B2-424D-B554-DD69A99CD144}" type="presOf" srcId="{590253C5-9673-40D5-B993-D828062C7DE0}" destId="{1FA6C18F-E5FF-4505-BD48-000DEA78E2B9}" srcOrd="0" destOrd="0" presId="urn:microsoft.com/office/officeart/2005/8/layout/default"/>
    <dgm:cxn modelId="{C36307CD-5989-4626-AA52-69F69F4D6A77}" type="presOf" srcId="{5308F0D9-F205-4A9B-8E2D-519F814C8423}" destId="{2B85B485-2347-4070-9FA9-3A0955A6AD30}" srcOrd="0" destOrd="0" presId="urn:microsoft.com/office/officeart/2005/8/layout/default"/>
    <dgm:cxn modelId="{DC6AF0E7-78D5-4A0A-8157-ABDC52DEFED3}" type="presOf" srcId="{1C7E6D68-8B95-4FBD-BABB-7B19373C5A2B}" destId="{D8B4E831-10A1-431A-967C-0324B8434C4E}" srcOrd="0" destOrd="0" presId="urn:microsoft.com/office/officeart/2005/8/layout/default"/>
    <dgm:cxn modelId="{AE21EDF8-B1B2-40EB-9ECC-2C5D494EFF47}" type="presParOf" srcId="{039A0D7A-0EE3-482D-AAC3-F3DDD44CE669}" destId="{97F8B170-7646-46BB-8E52-F6FAEB234382}" srcOrd="0" destOrd="0" presId="urn:microsoft.com/office/officeart/2005/8/layout/default"/>
    <dgm:cxn modelId="{5ACBC489-EB2A-4AE3-B9AC-E8C843740549}" type="presParOf" srcId="{039A0D7A-0EE3-482D-AAC3-F3DDD44CE669}" destId="{5FD65CB9-3BFC-43EF-B648-30AF858B0BDF}" srcOrd="1" destOrd="0" presId="urn:microsoft.com/office/officeart/2005/8/layout/default"/>
    <dgm:cxn modelId="{BC4AB89C-652A-4DE6-A265-A26EFCE4BBB1}" type="presParOf" srcId="{039A0D7A-0EE3-482D-AAC3-F3DDD44CE669}" destId="{CC3D8704-E9AA-4AFF-938B-E4BA2BE62A34}" srcOrd="2" destOrd="0" presId="urn:microsoft.com/office/officeart/2005/8/layout/default"/>
    <dgm:cxn modelId="{3A68B78F-30FA-45DD-8DD9-685BC198E892}" type="presParOf" srcId="{039A0D7A-0EE3-482D-AAC3-F3DDD44CE669}" destId="{D541D9BC-3965-411E-8795-97C79E19F98F}" srcOrd="3" destOrd="0" presId="urn:microsoft.com/office/officeart/2005/8/layout/default"/>
    <dgm:cxn modelId="{BC0ECB2E-FC80-49DC-B501-5D825A91E8F7}" type="presParOf" srcId="{039A0D7A-0EE3-482D-AAC3-F3DDD44CE669}" destId="{94E57BCD-0987-4598-932C-D6DF561DF00D}" srcOrd="4" destOrd="0" presId="urn:microsoft.com/office/officeart/2005/8/layout/default"/>
    <dgm:cxn modelId="{E6B288F5-7092-4A35-A9CB-C790DD63F229}" type="presParOf" srcId="{039A0D7A-0EE3-482D-AAC3-F3DDD44CE669}" destId="{C50BF5DA-A10C-4C13-AB4A-964308EFA3CF}" srcOrd="5" destOrd="0" presId="urn:microsoft.com/office/officeart/2005/8/layout/default"/>
    <dgm:cxn modelId="{7CC46D46-8D70-47C0-83B4-606F79B68B5A}" type="presParOf" srcId="{039A0D7A-0EE3-482D-AAC3-F3DDD44CE669}" destId="{2B85B485-2347-4070-9FA9-3A0955A6AD30}" srcOrd="6" destOrd="0" presId="urn:microsoft.com/office/officeart/2005/8/layout/default"/>
    <dgm:cxn modelId="{4CC3E476-4FC2-44B5-A491-D34E01396C8A}" type="presParOf" srcId="{039A0D7A-0EE3-482D-AAC3-F3DDD44CE669}" destId="{4456DD35-594F-4CEF-B730-4108AB01D253}" srcOrd="7" destOrd="0" presId="urn:microsoft.com/office/officeart/2005/8/layout/default"/>
    <dgm:cxn modelId="{D74F8C3E-A1BE-4EB7-AC65-64197178D83C}" type="presParOf" srcId="{039A0D7A-0EE3-482D-AAC3-F3DDD44CE669}" destId="{11CA29D5-00A3-4698-8F01-4ED878C26EBE}" srcOrd="8" destOrd="0" presId="urn:microsoft.com/office/officeart/2005/8/layout/default"/>
    <dgm:cxn modelId="{A0BDEF27-6FB2-47C4-A662-2B3A5A99AA7C}" type="presParOf" srcId="{039A0D7A-0EE3-482D-AAC3-F3DDD44CE669}" destId="{FCA5022F-77CC-4B8F-B93D-976E124FEAC0}" srcOrd="9" destOrd="0" presId="urn:microsoft.com/office/officeart/2005/8/layout/default"/>
    <dgm:cxn modelId="{93BEF504-E49C-4900-AC48-77C4BE51B46B}" type="presParOf" srcId="{039A0D7A-0EE3-482D-AAC3-F3DDD44CE669}" destId="{1FA6C18F-E5FF-4505-BD48-000DEA78E2B9}" srcOrd="10" destOrd="0" presId="urn:microsoft.com/office/officeart/2005/8/layout/default"/>
    <dgm:cxn modelId="{07C83EDD-87ED-4D92-8D31-47913C1A19F4}" type="presParOf" srcId="{039A0D7A-0EE3-482D-AAC3-F3DDD44CE669}" destId="{540479B2-5021-450B-A83E-18B596A075EC}" srcOrd="11" destOrd="0" presId="urn:microsoft.com/office/officeart/2005/8/layout/default"/>
    <dgm:cxn modelId="{5B68D5D8-84F9-409C-A7EA-99961C1A8A0C}" type="presParOf" srcId="{039A0D7A-0EE3-482D-AAC3-F3DDD44CE669}" destId="{63324FF9-F927-4572-BA53-E92BE0407DF6}" srcOrd="12" destOrd="0" presId="urn:microsoft.com/office/officeart/2005/8/layout/default"/>
    <dgm:cxn modelId="{6A1B7DCA-5F09-4A04-9CA5-BD8D6C5FF9C7}" type="presParOf" srcId="{039A0D7A-0EE3-482D-AAC3-F3DDD44CE669}" destId="{180AA131-82DA-4389-85BC-396A11E5DAAA}" srcOrd="13" destOrd="0" presId="urn:microsoft.com/office/officeart/2005/8/layout/default"/>
    <dgm:cxn modelId="{0C27F3E2-3198-4519-90B9-AE78DB98C2AF}" type="presParOf" srcId="{039A0D7A-0EE3-482D-AAC3-F3DDD44CE669}" destId="{D8B4E831-10A1-431A-967C-0324B8434C4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598D0B-9C9D-4902-A718-49867B8CEFC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9427F14-7CE4-41FF-8495-C0E4109297E3}">
      <dgm:prSet/>
      <dgm:spPr/>
      <dgm:t>
        <a:bodyPr/>
        <a:lstStyle/>
        <a:p>
          <a:r>
            <a:rPr lang="en-US" dirty="0"/>
            <a:t>Remembering assignments</a:t>
          </a:r>
        </a:p>
      </dgm:t>
    </dgm:pt>
    <dgm:pt modelId="{2AD174A0-C860-422B-993D-62ED44BF44EB}" type="parTrans" cxnId="{6E0F9FF1-9BEF-4C5F-A31C-F890CB438AF6}">
      <dgm:prSet/>
      <dgm:spPr/>
      <dgm:t>
        <a:bodyPr/>
        <a:lstStyle/>
        <a:p>
          <a:endParaRPr lang="en-US"/>
        </a:p>
      </dgm:t>
    </dgm:pt>
    <dgm:pt modelId="{CE9BE4B5-4A59-4762-A7D8-DBFD47DCE2D5}" type="sibTrans" cxnId="{6E0F9FF1-9BEF-4C5F-A31C-F890CB438AF6}">
      <dgm:prSet/>
      <dgm:spPr/>
      <dgm:t>
        <a:bodyPr/>
        <a:lstStyle/>
        <a:p>
          <a:endParaRPr lang="en-US"/>
        </a:p>
      </dgm:t>
    </dgm:pt>
    <dgm:pt modelId="{28BEBA87-B24B-4ABA-958B-8512AAA5393A}">
      <dgm:prSet/>
      <dgm:spPr/>
      <dgm:t>
        <a:bodyPr/>
        <a:lstStyle/>
        <a:p>
          <a:r>
            <a:rPr lang="en-US" dirty="0"/>
            <a:t>Memorizing facts</a:t>
          </a:r>
        </a:p>
      </dgm:t>
    </dgm:pt>
    <dgm:pt modelId="{92F9DB42-9320-4A0D-B71C-2D00AB6E239E}" type="parTrans" cxnId="{CEC5839D-3AE8-429E-8CE8-368951EFBE60}">
      <dgm:prSet/>
      <dgm:spPr/>
      <dgm:t>
        <a:bodyPr/>
        <a:lstStyle/>
        <a:p>
          <a:endParaRPr lang="en-US"/>
        </a:p>
      </dgm:t>
    </dgm:pt>
    <dgm:pt modelId="{15F7F784-464C-4859-9FB7-366654782F6E}" type="sibTrans" cxnId="{CEC5839D-3AE8-429E-8CE8-368951EFBE60}">
      <dgm:prSet/>
      <dgm:spPr/>
      <dgm:t>
        <a:bodyPr/>
        <a:lstStyle/>
        <a:p>
          <a:endParaRPr lang="en-US"/>
        </a:p>
      </dgm:t>
    </dgm:pt>
    <dgm:pt modelId="{52EC86B1-1821-4E2F-B73F-AB0AEA46F48C}">
      <dgm:prSet/>
      <dgm:spPr/>
      <dgm:t>
        <a:bodyPr/>
        <a:lstStyle/>
        <a:p>
          <a:r>
            <a:rPr lang="en-US" dirty="0"/>
            <a:t>Complex </a:t>
          </a:r>
          <a:r>
            <a:rPr lang="en-US" dirty="0">
              <a:latin typeface="Calibri Light" panose="020F0302020204030204"/>
            </a:rPr>
            <a:t>math</a:t>
          </a:r>
          <a:endParaRPr lang="en-US" dirty="0"/>
        </a:p>
      </dgm:t>
    </dgm:pt>
    <dgm:pt modelId="{8E3DAB7A-63E3-43D5-8E03-8C14235E0689}" type="parTrans" cxnId="{312489AF-8BAC-40C5-94AE-1F6F75CBED9E}">
      <dgm:prSet/>
      <dgm:spPr/>
      <dgm:t>
        <a:bodyPr/>
        <a:lstStyle/>
        <a:p>
          <a:endParaRPr lang="en-US"/>
        </a:p>
      </dgm:t>
    </dgm:pt>
    <dgm:pt modelId="{833D4643-3AA6-4BEE-8069-6049D2FDBA71}" type="sibTrans" cxnId="{312489AF-8BAC-40C5-94AE-1F6F75CBED9E}">
      <dgm:prSet/>
      <dgm:spPr/>
      <dgm:t>
        <a:bodyPr/>
        <a:lstStyle/>
        <a:p>
          <a:endParaRPr lang="en-US"/>
        </a:p>
      </dgm:t>
    </dgm:pt>
    <dgm:pt modelId="{F5BEA274-955A-4243-AEDB-7C470828916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Self-esteem</a:t>
          </a:r>
          <a:endParaRPr lang="en-US" dirty="0"/>
        </a:p>
      </dgm:t>
    </dgm:pt>
    <dgm:pt modelId="{DB47B8F4-71DA-4FD6-8C18-3AD318F67378}" type="parTrans" cxnId="{DF623D2C-1CEE-4D67-92EA-9191D8783096}">
      <dgm:prSet/>
      <dgm:spPr/>
      <dgm:t>
        <a:bodyPr/>
        <a:lstStyle/>
        <a:p>
          <a:endParaRPr lang="en-US"/>
        </a:p>
      </dgm:t>
    </dgm:pt>
    <dgm:pt modelId="{C7ABC22A-2BD7-461B-BEC9-2BC402DEACE4}" type="sibTrans" cxnId="{DF623D2C-1CEE-4D67-92EA-9191D8783096}">
      <dgm:prSet/>
      <dgm:spPr/>
      <dgm:t>
        <a:bodyPr/>
        <a:lstStyle/>
        <a:p>
          <a:endParaRPr lang="en-US"/>
        </a:p>
      </dgm:t>
    </dgm:pt>
    <dgm:pt modelId="{132FBFBD-C38C-405C-BAA6-E941201CF39B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Time management</a:t>
          </a:r>
          <a:endParaRPr lang="en-US" dirty="0"/>
        </a:p>
      </dgm:t>
    </dgm:pt>
    <dgm:pt modelId="{1BE970DE-F2C1-43E3-A3D4-99381710215F}" type="parTrans" cxnId="{BABDA76A-BDD4-4092-AE25-CD640B9528DB}">
      <dgm:prSet/>
      <dgm:spPr/>
      <dgm:t>
        <a:bodyPr/>
        <a:lstStyle/>
        <a:p>
          <a:endParaRPr lang="en-US"/>
        </a:p>
      </dgm:t>
    </dgm:pt>
    <dgm:pt modelId="{9E975F06-1565-44D1-97AF-FBB295A90E02}" type="sibTrans" cxnId="{BABDA76A-BDD4-4092-AE25-CD640B9528DB}">
      <dgm:prSet/>
      <dgm:spPr/>
      <dgm:t>
        <a:bodyPr/>
        <a:lstStyle/>
        <a:p>
          <a:endParaRPr lang="en-US"/>
        </a:p>
      </dgm:t>
    </dgm:pt>
    <dgm:pt modelId="{99A60D33-E306-4A5B-9D86-AB7E4EB7376C}">
      <dgm:prSet/>
      <dgm:spPr/>
      <dgm:t>
        <a:bodyPr/>
        <a:lstStyle/>
        <a:p>
          <a:r>
            <a:rPr lang="en-US" dirty="0"/>
            <a:t>Sitting </a:t>
          </a:r>
          <a:r>
            <a:rPr lang="en-US" dirty="0">
              <a:latin typeface="Calibri Light" panose="020F0302020204030204"/>
            </a:rPr>
            <a:t>still</a:t>
          </a:r>
          <a:r>
            <a:rPr lang="en-US" dirty="0"/>
            <a:t> </a:t>
          </a:r>
        </a:p>
      </dgm:t>
    </dgm:pt>
    <dgm:pt modelId="{C16F9E9B-A7E4-472C-817B-D8062D92A2C9}" type="parTrans" cxnId="{65E5E8BA-E124-4EED-91C7-46724E96BFC2}">
      <dgm:prSet/>
      <dgm:spPr/>
      <dgm:t>
        <a:bodyPr/>
        <a:lstStyle/>
        <a:p>
          <a:endParaRPr lang="en-US"/>
        </a:p>
      </dgm:t>
    </dgm:pt>
    <dgm:pt modelId="{0A26CDB7-3D46-4FFC-8FF8-EB5695C97C03}" type="sibTrans" cxnId="{65E5E8BA-E124-4EED-91C7-46724E96BFC2}">
      <dgm:prSet/>
      <dgm:spPr/>
      <dgm:t>
        <a:bodyPr/>
        <a:lstStyle/>
        <a:p>
          <a:endParaRPr lang="en-US"/>
        </a:p>
      </dgm:t>
    </dgm:pt>
    <dgm:pt modelId="{EF52C90E-85F4-45A7-8D80-01C182364830}" type="pres">
      <dgm:prSet presAssocID="{3F598D0B-9C9D-4902-A718-49867B8CEFC7}" presName="vert0" presStyleCnt="0">
        <dgm:presLayoutVars>
          <dgm:dir/>
          <dgm:animOne val="branch"/>
          <dgm:animLvl val="lvl"/>
        </dgm:presLayoutVars>
      </dgm:prSet>
      <dgm:spPr/>
    </dgm:pt>
    <dgm:pt modelId="{AC59BB7F-06DE-4F56-8CC1-EB67709ECF45}" type="pres">
      <dgm:prSet presAssocID="{19427F14-7CE4-41FF-8495-C0E4109297E3}" presName="thickLine" presStyleLbl="alignNode1" presStyleIdx="0" presStyleCnt="6"/>
      <dgm:spPr/>
    </dgm:pt>
    <dgm:pt modelId="{9067972A-7163-46BB-8D8A-A33D04B041DF}" type="pres">
      <dgm:prSet presAssocID="{19427F14-7CE4-41FF-8495-C0E4109297E3}" presName="horz1" presStyleCnt="0"/>
      <dgm:spPr/>
    </dgm:pt>
    <dgm:pt modelId="{3CCF554F-F833-4E77-AB41-C131DCC42415}" type="pres">
      <dgm:prSet presAssocID="{19427F14-7CE4-41FF-8495-C0E4109297E3}" presName="tx1" presStyleLbl="revTx" presStyleIdx="0" presStyleCnt="6"/>
      <dgm:spPr/>
    </dgm:pt>
    <dgm:pt modelId="{20D2F148-86A1-4C48-A653-1C3E5EB452A7}" type="pres">
      <dgm:prSet presAssocID="{19427F14-7CE4-41FF-8495-C0E4109297E3}" presName="vert1" presStyleCnt="0"/>
      <dgm:spPr/>
    </dgm:pt>
    <dgm:pt modelId="{F32E6B3A-4C1D-4ABE-BBFF-0FD6ACBD4E06}" type="pres">
      <dgm:prSet presAssocID="{28BEBA87-B24B-4ABA-958B-8512AAA5393A}" presName="thickLine" presStyleLbl="alignNode1" presStyleIdx="1" presStyleCnt="6"/>
      <dgm:spPr/>
    </dgm:pt>
    <dgm:pt modelId="{E7AF334A-49EC-45D2-8C06-DABA2F9CF5FF}" type="pres">
      <dgm:prSet presAssocID="{28BEBA87-B24B-4ABA-958B-8512AAA5393A}" presName="horz1" presStyleCnt="0"/>
      <dgm:spPr/>
    </dgm:pt>
    <dgm:pt modelId="{2C4EBB58-FB59-4805-9488-E4DC9FC6AC7A}" type="pres">
      <dgm:prSet presAssocID="{28BEBA87-B24B-4ABA-958B-8512AAA5393A}" presName="tx1" presStyleLbl="revTx" presStyleIdx="1" presStyleCnt="6"/>
      <dgm:spPr/>
    </dgm:pt>
    <dgm:pt modelId="{EBB06D56-A34D-4503-83BC-21EB924C8310}" type="pres">
      <dgm:prSet presAssocID="{28BEBA87-B24B-4ABA-958B-8512AAA5393A}" presName="vert1" presStyleCnt="0"/>
      <dgm:spPr/>
    </dgm:pt>
    <dgm:pt modelId="{74081EB1-66CE-42CD-97F7-F41ECE935B62}" type="pres">
      <dgm:prSet presAssocID="{52EC86B1-1821-4E2F-B73F-AB0AEA46F48C}" presName="thickLine" presStyleLbl="alignNode1" presStyleIdx="2" presStyleCnt="6"/>
      <dgm:spPr/>
    </dgm:pt>
    <dgm:pt modelId="{8108C6B0-DAEC-4432-ABF9-94E371B950AB}" type="pres">
      <dgm:prSet presAssocID="{52EC86B1-1821-4E2F-B73F-AB0AEA46F48C}" presName="horz1" presStyleCnt="0"/>
      <dgm:spPr/>
    </dgm:pt>
    <dgm:pt modelId="{8B0388A4-7491-49D2-BA15-486B9A4881B9}" type="pres">
      <dgm:prSet presAssocID="{52EC86B1-1821-4E2F-B73F-AB0AEA46F48C}" presName="tx1" presStyleLbl="revTx" presStyleIdx="2" presStyleCnt="6"/>
      <dgm:spPr/>
    </dgm:pt>
    <dgm:pt modelId="{07AF85F2-A578-47A2-8B95-C0EF1EBA018A}" type="pres">
      <dgm:prSet presAssocID="{52EC86B1-1821-4E2F-B73F-AB0AEA46F48C}" presName="vert1" presStyleCnt="0"/>
      <dgm:spPr/>
    </dgm:pt>
    <dgm:pt modelId="{FBDE96A5-D807-4468-9ED9-29E6128DC487}" type="pres">
      <dgm:prSet presAssocID="{F5BEA274-955A-4243-AEDB-7C470828916D}" presName="thickLine" presStyleLbl="alignNode1" presStyleIdx="3" presStyleCnt="6"/>
      <dgm:spPr/>
    </dgm:pt>
    <dgm:pt modelId="{C0C677B2-2124-40C1-86EE-7C26664E1C3A}" type="pres">
      <dgm:prSet presAssocID="{F5BEA274-955A-4243-AEDB-7C470828916D}" presName="horz1" presStyleCnt="0"/>
      <dgm:spPr/>
    </dgm:pt>
    <dgm:pt modelId="{2AE2A608-9F7A-4723-A4F4-B24F394605F8}" type="pres">
      <dgm:prSet presAssocID="{F5BEA274-955A-4243-AEDB-7C470828916D}" presName="tx1" presStyleLbl="revTx" presStyleIdx="3" presStyleCnt="6"/>
      <dgm:spPr/>
    </dgm:pt>
    <dgm:pt modelId="{1A250521-A402-42AF-BF0D-7BE9AE932BC8}" type="pres">
      <dgm:prSet presAssocID="{F5BEA274-955A-4243-AEDB-7C470828916D}" presName="vert1" presStyleCnt="0"/>
      <dgm:spPr/>
    </dgm:pt>
    <dgm:pt modelId="{8C80AD1A-B1FE-406F-B63F-FCFA0B53C761}" type="pres">
      <dgm:prSet presAssocID="{132FBFBD-C38C-405C-BAA6-E941201CF39B}" presName="thickLine" presStyleLbl="alignNode1" presStyleIdx="4" presStyleCnt="6"/>
      <dgm:spPr/>
    </dgm:pt>
    <dgm:pt modelId="{D3937CED-BD1E-4D4A-83B1-591DF7154DD0}" type="pres">
      <dgm:prSet presAssocID="{132FBFBD-C38C-405C-BAA6-E941201CF39B}" presName="horz1" presStyleCnt="0"/>
      <dgm:spPr/>
    </dgm:pt>
    <dgm:pt modelId="{F35022F6-B199-47F4-9A3A-8979A698929A}" type="pres">
      <dgm:prSet presAssocID="{132FBFBD-C38C-405C-BAA6-E941201CF39B}" presName="tx1" presStyleLbl="revTx" presStyleIdx="4" presStyleCnt="6"/>
      <dgm:spPr/>
    </dgm:pt>
    <dgm:pt modelId="{EDFAAA68-374F-4142-BE61-2E093AC04D94}" type="pres">
      <dgm:prSet presAssocID="{132FBFBD-C38C-405C-BAA6-E941201CF39B}" presName="vert1" presStyleCnt="0"/>
      <dgm:spPr/>
    </dgm:pt>
    <dgm:pt modelId="{0C078695-A7F2-4AF2-B24F-E84FBBB24D3A}" type="pres">
      <dgm:prSet presAssocID="{99A60D33-E306-4A5B-9D86-AB7E4EB7376C}" presName="thickLine" presStyleLbl="alignNode1" presStyleIdx="5" presStyleCnt="6"/>
      <dgm:spPr/>
    </dgm:pt>
    <dgm:pt modelId="{21065ACF-A6AD-4941-8AD7-53218D9F0377}" type="pres">
      <dgm:prSet presAssocID="{99A60D33-E306-4A5B-9D86-AB7E4EB7376C}" presName="horz1" presStyleCnt="0"/>
      <dgm:spPr/>
    </dgm:pt>
    <dgm:pt modelId="{5D9BBAB0-F766-4655-B2BA-5E9E821A352E}" type="pres">
      <dgm:prSet presAssocID="{99A60D33-E306-4A5B-9D86-AB7E4EB7376C}" presName="tx1" presStyleLbl="revTx" presStyleIdx="5" presStyleCnt="6"/>
      <dgm:spPr/>
    </dgm:pt>
    <dgm:pt modelId="{2896AB4F-7413-46EC-B1EB-10DA258089FF}" type="pres">
      <dgm:prSet presAssocID="{99A60D33-E306-4A5B-9D86-AB7E4EB7376C}" presName="vert1" presStyleCnt="0"/>
      <dgm:spPr/>
    </dgm:pt>
  </dgm:ptLst>
  <dgm:cxnLst>
    <dgm:cxn modelId="{EC6C3118-AA3B-4E04-B5CB-21A3ABFF25F6}" type="presOf" srcId="{52EC86B1-1821-4E2F-B73F-AB0AEA46F48C}" destId="{8B0388A4-7491-49D2-BA15-486B9A4881B9}" srcOrd="0" destOrd="0" presId="urn:microsoft.com/office/officeart/2008/layout/LinedList"/>
    <dgm:cxn modelId="{DF623D2C-1CEE-4D67-92EA-9191D8783096}" srcId="{3F598D0B-9C9D-4902-A718-49867B8CEFC7}" destId="{F5BEA274-955A-4243-AEDB-7C470828916D}" srcOrd="3" destOrd="0" parTransId="{DB47B8F4-71DA-4FD6-8C18-3AD318F67378}" sibTransId="{C7ABC22A-2BD7-461B-BEC9-2BC402DEACE4}"/>
    <dgm:cxn modelId="{5735D961-C540-4A1B-8B5B-BCD1FB0F9913}" type="presOf" srcId="{99A60D33-E306-4A5B-9D86-AB7E4EB7376C}" destId="{5D9BBAB0-F766-4655-B2BA-5E9E821A352E}" srcOrd="0" destOrd="0" presId="urn:microsoft.com/office/officeart/2008/layout/LinedList"/>
    <dgm:cxn modelId="{BABDA76A-BDD4-4092-AE25-CD640B9528DB}" srcId="{3F598D0B-9C9D-4902-A718-49867B8CEFC7}" destId="{132FBFBD-C38C-405C-BAA6-E941201CF39B}" srcOrd="4" destOrd="0" parTransId="{1BE970DE-F2C1-43E3-A3D4-99381710215F}" sibTransId="{9E975F06-1565-44D1-97AF-FBB295A90E02}"/>
    <dgm:cxn modelId="{28E13352-9D1E-435A-8D58-B05251D5F6D3}" type="presOf" srcId="{F5BEA274-955A-4243-AEDB-7C470828916D}" destId="{2AE2A608-9F7A-4723-A4F4-B24F394605F8}" srcOrd="0" destOrd="0" presId="urn:microsoft.com/office/officeart/2008/layout/LinedList"/>
    <dgm:cxn modelId="{9087F272-E681-4938-81D3-F610670B8E82}" type="presOf" srcId="{19427F14-7CE4-41FF-8495-C0E4109297E3}" destId="{3CCF554F-F833-4E77-AB41-C131DCC42415}" srcOrd="0" destOrd="0" presId="urn:microsoft.com/office/officeart/2008/layout/LinedList"/>
    <dgm:cxn modelId="{D1DBFC95-78B3-4754-B44E-94AD68E802DE}" type="presOf" srcId="{132FBFBD-C38C-405C-BAA6-E941201CF39B}" destId="{F35022F6-B199-47F4-9A3A-8979A698929A}" srcOrd="0" destOrd="0" presId="urn:microsoft.com/office/officeart/2008/layout/LinedList"/>
    <dgm:cxn modelId="{CEC5839D-3AE8-429E-8CE8-368951EFBE60}" srcId="{3F598D0B-9C9D-4902-A718-49867B8CEFC7}" destId="{28BEBA87-B24B-4ABA-958B-8512AAA5393A}" srcOrd="1" destOrd="0" parTransId="{92F9DB42-9320-4A0D-B71C-2D00AB6E239E}" sibTransId="{15F7F784-464C-4859-9FB7-366654782F6E}"/>
    <dgm:cxn modelId="{312489AF-8BAC-40C5-94AE-1F6F75CBED9E}" srcId="{3F598D0B-9C9D-4902-A718-49867B8CEFC7}" destId="{52EC86B1-1821-4E2F-B73F-AB0AEA46F48C}" srcOrd="2" destOrd="0" parTransId="{8E3DAB7A-63E3-43D5-8E03-8C14235E0689}" sibTransId="{833D4643-3AA6-4BEE-8069-6049D2FDBA71}"/>
    <dgm:cxn modelId="{65E5E8BA-E124-4EED-91C7-46724E96BFC2}" srcId="{3F598D0B-9C9D-4902-A718-49867B8CEFC7}" destId="{99A60D33-E306-4A5B-9D86-AB7E4EB7376C}" srcOrd="5" destOrd="0" parTransId="{C16F9E9B-A7E4-472C-817B-D8062D92A2C9}" sibTransId="{0A26CDB7-3D46-4FFC-8FF8-EB5695C97C03}"/>
    <dgm:cxn modelId="{B354CAC2-327A-4CE4-A499-E680B21943EC}" type="presOf" srcId="{3F598D0B-9C9D-4902-A718-49867B8CEFC7}" destId="{EF52C90E-85F4-45A7-8D80-01C182364830}" srcOrd="0" destOrd="0" presId="urn:microsoft.com/office/officeart/2008/layout/LinedList"/>
    <dgm:cxn modelId="{8DB4AEEE-4B92-4F08-B54E-6EB51DE46293}" type="presOf" srcId="{28BEBA87-B24B-4ABA-958B-8512AAA5393A}" destId="{2C4EBB58-FB59-4805-9488-E4DC9FC6AC7A}" srcOrd="0" destOrd="0" presId="urn:microsoft.com/office/officeart/2008/layout/LinedList"/>
    <dgm:cxn modelId="{6E0F9FF1-9BEF-4C5F-A31C-F890CB438AF6}" srcId="{3F598D0B-9C9D-4902-A718-49867B8CEFC7}" destId="{19427F14-7CE4-41FF-8495-C0E4109297E3}" srcOrd="0" destOrd="0" parTransId="{2AD174A0-C860-422B-993D-62ED44BF44EB}" sibTransId="{CE9BE4B5-4A59-4762-A7D8-DBFD47DCE2D5}"/>
    <dgm:cxn modelId="{7981E313-96DD-43D1-8C58-2AE20DFD951C}" type="presParOf" srcId="{EF52C90E-85F4-45A7-8D80-01C182364830}" destId="{AC59BB7F-06DE-4F56-8CC1-EB67709ECF45}" srcOrd="0" destOrd="0" presId="urn:microsoft.com/office/officeart/2008/layout/LinedList"/>
    <dgm:cxn modelId="{0ABF88CB-1BF2-4E5B-9E54-BE2E71212476}" type="presParOf" srcId="{EF52C90E-85F4-45A7-8D80-01C182364830}" destId="{9067972A-7163-46BB-8D8A-A33D04B041DF}" srcOrd="1" destOrd="0" presId="urn:microsoft.com/office/officeart/2008/layout/LinedList"/>
    <dgm:cxn modelId="{B45D6320-4F62-468F-94DC-414C19D7F796}" type="presParOf" srcId="{9067972A-7163-46BB-8D8A-A33D04B041DF}" destId="{3CCF554F-F833-4E77-AB41-C131DCC42415}" srcOrd="0" destOrd="0" presId="urn:microsoft.com/office/officeart/2008/layout/LinedList"/>
    <dgm:cxn modelId="{5F38C1AC-550B-4EEE-A39E-5F2C4AF6A3EF}" type="presParOf" srcId="{9067972A-7163-46BB-8D8A-A33D04B041DF}" destId="{20D2F148-86A1-4C48-A653-1C3E5EB452A7}" srcOrd="1" destOrd="0" presId="urn:microsoft.com/office/officeart/2008/layout/LinedList"/>
    <dgm:cxn modelId="{690F5BCC-E7F2-480C-8F9E-4159B9EE4D06}" type="presParOf" srcId="{EF52C90E-85F4-45A7-8D80-01C182364830}" destId="{F32E6B3A-4C1D-4ABE-BBFF-0FD6ACBD4E06}" srcOrd="2" destOrd="0" presId="urn:microsoft.com/office/officeart/2008/layout/LinedList"/>
    <dgm:cxn modelId="{4651F40B-2AED-46BD-98D3-EA9C2AF6F6CC}" type="presParOf" srcId="{EF52C90E-85F4-45A7-8D80-01C182364830}" destId="{E7AF334A-49EC-45D2-8C06-DABA2F9CF5FF}" srcOrd="3" destOrd="0" presId="urn:microsoft.com/office/officeart/2008/layout/LinedList"/>
    <dgm:cxn modelId="{F0D92EA4-971C-4F2E-ABF2-1D3EBE751DF9}" type="presParOf" srcId="{E7AF334A-49EC-45D2-8C06-DABA2F9CF5FF}" destId="{2C4EBB58-FB59-4805-9488-E4DC9FC6AC7A}" srcOrd="0" destOrd="0" presId="urn:microsoft.com/office/officeart/2008/layout/LinedList"/>
    <dgm:cxn modelId="{64689AA5-3E11-4397-9C27-F1573C996685}" type="presParOf" srcId="{E7AF334A-49EC-45D2-8C06-DABA2F9CF5FF}" destId="{EBB06D56-A34D-4503-83BC-21EB924C8310}" srcOrd="1" destOrd="0" presId="urn:microsoft.com/office/officeart/2008/layout/LinedList"/>
    <dgm:cxn modelId="{D182C5E5-EAA6-43E9-A0C5-ADEB281E5A1E}" type="presParOf" srcId="{EF52C90E-85F4-45A7-8D80-01C182364830}" destId="{74081EB1-66CE-42CD-97F7-F41ECE935B62}" srcOrd="4" destOrd="0" presId="urn:microsoft.com/office/officeart/2008/layout/LinedList"/>
    <dgm:cxn modelId="{D7E30117-AC86-4F91-98E2-82D8C637394D}" type="presParOf" srcId="{EF52C90E-85F4-45A7-8D80-01C182364830}" destId="{8108C6B0-DAEC-4432-ABF9-94E371B950AB}" srcOrd="5" destOrd="0" presId="urn:microsoft.com/office/officeart/2008/layout/LinedList"/>
    <dgm:cxn modelId="{0D94551C-8451-45AF-818F-60204A586CB7}" type="presParOf" srcId="{8108C6B0-DAEC-4432-ABF9-94E371B950AB}" destId="{8B0388A4-7491-49D2-BA15-486B9A4881B9}" srcOrd="0" destOrd="0" presId="urn:microsoft.com/office/officeart/2008/layout/LinedList"/>
    <dgm:cxn modelId="{618F86AA-4BE3-4DF0-B3C5-CB628E3BC4D8}" type="presParOf" srcId="{8108C6B0-DAEC-4432-ABF9-94E371B950AB}" destId="{07AF85F2-A578-47A2-8B95-C0EF1EBA018A}" srcOrd="1" destOrd="0" presId="urn:microsoft.com/office/officeart/2008/layout/LinedList"/>
    <dgm:cxn modelId="{B6812E2D-BAC7-4A3B-AC53-5DE68ECDD223}" type="presParOf" srcId="{EF52C90E-85F4-45A7-8D80-01C182364830}" destId="{FBDE96A5-D807-4468-9ED9-29E6128DC487}" srcOrd="6" destOrd="0" presId="urn:microsoft.com/office/officeart/2008/layout/LinedList"/>
    <dgm:cxn modelId="{1FECAF35-F10F-4CCB-8EC7-CC52C4B5C947}" type="presParOf" srcId="{EF52C90E-85F4-45A7-8D80-01C182364830}" destId="{C0C677B2-2124-40C1-86EE-7C26664E1C3A}" srcOrd="7" destOrd="0" presId="urn:microsoft.com/office/officeart/2008/layout/LinedList"/>
    <dgm:cxn modelId="{34049127-EB17-424D-B873-34736BE06F99}" type="presParOf" srcId="{C0C677B2-2124-40C1-86EE-7C26664E1C3A}" destId="{2AE2A608-9F7A-4723-A4F4-B24F394605F8}" srcOrd="0" destOrd="0" presId="urn:microsoft.com/office/officeart/2008/layout/LinedList"/>
    <dgm:cxn modelId="{8D37E52E-433A-4D9E-9289-47DAFBB05F55}" type="presParOf" srcId="{C0C677B2-2124-40C1-86EE-7C26664E1C3A}" destId="{1A250521-A402-42AF-BF0D-7BE9AE932BC8}" srcOrd="1" destOrd="0" presId="urn:microsoft.com/office/officeart/2008/layout/LinedList"/>
    <dgm:cxn modelId="{2BEC6DA4-1F9D-4613-AD4E-C32A7C95D20F}" type="presParOf" srcId="{EF52C90E-85F4-45A7-8D80-01C182364830}" destId="{8C80AD1A-B1FE-406F-B63F-FCFA0B53C761}" srcOrd="8" destOrd="0" presId="urn:microsoft.com/office/officeart/2008/layout/LinedList"/>
    <dgm:cxn modelId="{06DEF3BA-2733-4B08-AC77-AF1E924B0CCE}" type="presParOf" srcId="{EF52C90E-85F4-45A7-8D80-01C182364830}" destId="{D3937CED-BD1E-4D4A-83B1-591DF7154DD0}" srcOrd="9" destOrd="0" presId="urn:microsoft.com/office/officeart/2008/layout/LinedList"/>
    <dgm:cxn modelId="{1499594B-045A-4178-A78E-046CA36C1300}" type="presParOf" srcId="{D3937CED-BD1E-4D4A-83B1-591DF7154DD0}" destId="{F35022F6-B199-47F4-9A3A-8979A698929A}" srcOrd="0" destOrd="0" presId="urn:microsoft.com/office/officeart/2008/layout/LinedList"/>
    <dgm:cxn modelId="{0B6335D9-5EAF-43D2-B43B-F31D22153427}" type="presParOf" srcId="{D3937CED-BD1E-4D4A-83B1-591DF7154DD0}" destId="{EDFAAA68-374F-4142-BE61-2E093AC04D94}" srcOrd="1" destOrd="0" presId="urn:microsoft.com/office/officeart/2008/layout/LinedList"/>
    <dgm:cxn modelId="{8759C1A8-CA25-4C37-9E10-35BC917F5684}" type="presParOf" srcId="{EF52C90E-85F4-45A7-8D80-01C182364830}" destId="{0C078695-A7F2-4AF2-B24F-E84FBBB24D3A}" srcOrd="10" destOrd="0" presId="urn:microsoft.com/office/officeart/2008/layout/LinedList"/>
    <dgm:cxn modelId="{E4D1B758-6AD7-43DB-8BCF-1E1AA4A27FBC}" type="presParOf" srcId="{EF52C90E-85F4-45A7-8D80-01C182364830}" destId="{21065ACF-A6AD-4941-8AD7-53218D9F0377}" srcOrd="11" destOrd="0" presId="urn:microsoft.com/office/officeart/2008/layout/LinedList"/>
    <dgm:cxn modelId="{2820D6D5-D240-4F65-B1C5-ED4723332674}" type="presParOf" srcId="{21065ACF-A6AD-4941-8AD7-53218D9F0377}" destId="{5D9BBAB0-F766-4655-B2BA-5E9E821A352E}" srcOrd="0" destOrd="0" presId="urn:microsoft.com/office/officeart/2008/layout/LinedList"/>
    <dgm:cxn modelId="{1E12B3B2-D428-4EEF-9985-6C7DC2D9962B}" type="presParOf" srcId="{21065ACF-A6AD-4941-8AD7-53218D9F0377}" destId="{2896AB4F-7413-46EC-B1EB-10DA258089F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E09559-47AC-4773-B2E6-8A798D441DD0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978D611-9C6A-47D1-9F69-82E6FFE602BD}">
      <dgm:prSet/>
      <dgm:spPr/>
      <dgm:t>
        <a:bodyPr/>
        <a:lstStyle/>
        <a:p>
          <a:r>
            <a:rPr lang="en-US"/>
            <a:t>Dysgraphia - Writing</a:t>
          </a:r>
        </a:p>
      </dgm:t>
    </dgm:pt>
    <dgm:pt modelId="{FB5A4A9E-6A3D-4F45-9952-8B444AAB1ADB}" type="parTrans" cxnId="{650F77DB-3147-4B78-8093-7C0F2E7E5CF6}">
      <dgm:prSet/>
      <dgm:spPr/>
      <dgm:t>
        <a:bodyPr/>
        <a:lstStyle/>
        <a:p>
          <a:endParaRPr lang="en-US"/>
        </a:p>
      </dgm:t>
    </dgm:pt>
    <dgm:pt modelId="{49A4C99D-51F2-4ADE-A301-819D8730B3F4}" type="sibTrans" cxnId="{650F77DB-3147-4B78-8093-7C0F2E7E5CF6}">
      <dgm:prSet/>
      <dgm:spPr/>
      <dgm:t>
        <a:bodyPr/>
        <a:lstStyle/>
        <a:p>
          <a:endParaRPr lang="en-US"/>
        </a:p>
      </dgm:t>
    </dgm:pt>
    <dgm:pt modelId="{C737CA60-B29A-4BE6-A174-9344B73B2073}">
      <dgm:prSet/>
      <dgm:spPr/>
      <dgm:t>
        <a:bodyPr/>
        <a:lstStyle/>
        <a:p>
          <a:r>
            <a:rPr lang="en-US"/>
            <a:t>Dyscalculia - Math</a:t>
          </a:r>
        </a:p>
      </dgm:t>
    </dgm:pt>
    <dgm:pt modelId="{2EAF074C-C107-48F4-BFC1-25C1BB607B57}" type="parTrans" cxnId="{9A937265-5359-4FB0-AF0C-78253614537D}">
      <dgm:prSet/>
      <dgm:spPr/>
      <dgm:t>
        <a:bodyPr/>
        <a:lstStyle/>
        <a:p>
          <a:endParaRPr lang="en-US"/>
        </a:p>
      </dgm:t>
    </dgm:pt>
    <dgm:pt modelId="{FAD13DE6-7E96-4266-907A-B2893C1F807E}" type="sibTrans" cxnId="{9A937265-5359-4FB0-AF0C-78253614537D}">
      <dgm:prSet/>
      <dgm:spPr/>
      <dgm:t>
        <a:bodyPr/>
        <a:lstStyle/>
        <a:p>
          <a:endParaRPr lang="en-US"/>
        </a:p>
      </dgm:t>
    </dgm:pt>
    <dgm:pt modelId="{65F3F629-B7C2-4158-81D6-E4E1B7081E94}">
      <dgm:prSet/>
      <dgm:spPr/>
      <dgm:t>
        <a:bodyPr/>
        <a:lstStyle/>
        <a:p>
          <a:r>
            <a:rPr lang="en-US"/>
            <a:t>Dyslexia - Reading</a:t>
          </a:r>
        </a:p>
      </dgm:t>
    </dgm:pt>
    <dgm:pt modelId="{C4AAE596-BB4D-4689-A68E-801AFBFDD4A4}" type="parTrans" cxnId="{5B94AAEA-2C34-4E3A-9304-B85EAF09DBFE}">
      <dgm:prSet/>
      <dgm:spPr/>
      <dgm:t>
        <a:bodyPr/>
        <a:lstStyle/>
        <a:p>
          <a:endParaRPr lang="en-US"/>
        </a:p>
      </dgm:t>
    </dgm:pt>
    <dgm:pt modelId="{25E72E81-DB2D-429E-BF8E-298E932D95E0}" type="sibTrans" cxnId="{5B94AAEA-2C34-4E3A-9304-B85EAF09DBFE}">
      <dgm:prSet/>
      <dgm:spPr/>
      <dgm:t>
        <a:bodyPr/>
        <a:lstStyle/>
        <a:p>
          <a:endParaRPr lang="en-US"/>
        </a:p>
      </dgm:t>
    </dgm:pt>
    <dgm:pt modelId="{476C63F8-39CA-483C-A312-D96888727F9C}">
      <dgm:prSet/>
      <dgm:spPr/>
      <dgm:t>
        <a:bodyPr/>
        <a:lstStyle/>
        <a:p>
          <a:r>
            <a:rPr lang="en-US"/>
            <a:t>Anxiety – Mental Health</a:t>
          </a:r>
        </a:p>
      </dgm:t>
    </dgm:pt>
    <dgm:pt modelId="{65073F62-8F9E-4163-804E-DE64C5B31B03}" type="parTrans" cxnId="{3812DA96-84D4-4258-A3BA-5588B3F69D11}">
      <dgm:prSet/>
      <dgm:spPr/>
      <dgm:t>
        <a:bodyPr/>
        <a:lstStyle/>
        <a:p>
          <a:endParaRPr lang="en-US"/>
        </a:p>
      </dgm:t>
    </dgm:pt>
    <dgm:pt modelId="{C7A85387-9FC2-4C71-840A-0EAD58B8DD31}" type="sibTrans" cxnId="{3812DA96-84D4-4258-A3BA-5588B3F69D11}">
      <dgm:prSet/>
      <dgm:spPr/>
      <dgm:t>
        <a:bodyPr/>
        <a:lstStyle/>
        <a:p>
          <a:endParaRPr lang="en-US"/>
        </a:p>
      </dgm:t>
    </dgm:pt>
    <dgm:pt modelId="{409B4959-41CB-4290-BFFB-D40B0EC98CBD}" type="pres">
      <dgm:prSet presAssocID="{14E09559-47AC-4773-B2E6-8A798D441DD0}" presName="outerComposite" presStyleCnt="0">
        <dgm:presLayoutVars>
          <dgm:chMax val="5"/>
          <dgm:dir/>
          <dgm:resizeHandles val="exact"/>
        </dgm:presLayoutVars>
      </dgm:prSet>
      <dgm:spPr/>
    </dgm:pt>
    <dgm:pt modelId="{A547B8A4-A811-455A-AABA-1B646F49E36E}" type="pres">
      <dgm:prSet presAssocID="{14E09559-47AC-4773-B2E6-8A798D441DD0}" presName="dummyMaxCanvas" presStyleCnt="0">
        <dgm:presLayoutVars/>
      </dgm:prSet>
      <dgm:spPr/>
    </dgm:pt>
    <dgm:pt modelId="{C2B22E5E-F436-4FE8-8C26-4B42A5171B0C}" type="pres">
      <dgm:prSet presAssocID="{14E09559-47AC-4773-B2E6-8A798D441DD0}" presName="FourNodes_1" presStyleLbl="node1" presStyleIdx="0" presStyleCnt="4">
        <dgm:presLayoutVars>
          <dgm:bulletEnabled val="1"/>
        </dgm:presLayoutVars>
      </dgm:prSet>
      <dgm:spPr/>
    </dgm:pt>
    <dgm:pt modelId="{FB715C38-BD99-468C-A2FD-2E0F7B4525BB}" type="pres">
      <dgm:prSet presAssocID="{14E09559-47AC-4773-B2E6-8A798D441DD0}" presName="FourNodes_2" presStyleLbl="node1" presStyleIdx="1" presStyleCnt="4">
        <dgm:presLayoutVars>
          <dgm:bulletEnabled val="1"/>
        </dgm:presLayoutVars>
      </dgm:prSet>
      <dgm:spPr/>
    </dgm:pt>
    <dgm:pt modelId="{CA0EA75B-A7B3-4D12-A7E2-F84572C62617}" type="pres">
      <dgm:prSet presAssocID="{14E09559-47AC-4773-B2E6-8A798D441DD0}" presName="FourNodes_3" presStyleLbl="node1" presStyleIdx="2" presStyleCnt="4">
        <dgm:presLayoutVars>
          <dgm:bulletEnabled val="1"/>
        </dgm:presLayoutVars>
      </dgm:prSet>
      <dgm:spPr/>
    </dgm:pt>
    <dgm:pt modelId="{3FE94DF9-4EE3-4E28-B934-4A66F1482968}" type="pres">
      <dgm:prSet presAssocID="{14E09559-47AC-4773-B2E6-8A798D441DD0}" presName="FourNodes_4" presStyleLbl="node1" presStyleIdx="3" presStyleCnt="4">
        <dgm:presLayoutVars>
          <dgm:bulletEnabled val="1"/>
        </dgm:presLayoutVars>
      </dgm:prSet>
      <dgm:spPr/>
    </dgm:pt>
    <dgm:pt modelId="{C648A62B-4828-42AD-BCCC-8AC2C5408395}" type="pres">
      <dgm:prSet presAssocID="{14E09559-47AC-4773-B2E6-8A798D441DD0}" presName="FourConn_1-2" presStyleLbl="fgAccFollowNode1" presStyleIdx="0" presStyleCnt="3">
        <dgm:presLayoutVars>
          <dgm:bulletEnabled val="1"/>
        </dgm:presLayoutVars>
      </dgm:prSet>
      <dgm:spPr/>
    </dgm:pt>
    <dgm:pt modelId="{4D8BAE8D-A194-4511-AC09-81006670312E}" type="pres">
      <dgm:prSet presAssocID="{14E09559-47AC-4773-B2E6-8A798D441DD0}" presName="FourConn_2-3" presStyleLbl="fgAccFollowNode1" presStyleIdx="1" presStyleCnt="3">
        <dgm:presLayoutVars>
          <dgm:bulletEnabled val="1"/>
        </dgm:presLayoutVars>
      </dgm:prSet>
      <dgm:spPr/>
    </dgm:pt>
    <dgm:pt modelId="{4E0DC3CE-75E0-4953-A1DC-BBD07FCC263B}" type="pres">
      <dgm:prSet presAssocID="{14E09559-47AC-4773-B2E6-8A798D441DD0}" presName="FourConn_3-4" presStyleLbl="fgAccFollowNode1" presStyleIdx="2" presStyleCnt="3">
        <dgm:presLayoutVars>
          <dgm:bulletEnabled val="1"/>
        </dgm:presLayoutVars>
      </dgm:prSet>
      <dgm:spPr/>
    </dgm:pt>
    <dgm:pt modelId="{7A8B6BCB-E04C-48EC-9B91-058CB09B8918}" type="pres">
      <dgm:prSet presAssocID="{14E09559-47AC-4773-B2E6-8A798D441DD0}" presName="FourNodes_1_text" presStyleLbl="node1" presStyleIdx="3" presStyleCnt="4">
        <dgm:presLayoutVars>
          <dgm:bulletEnabled val="1"/>
        </dgm:presLayoutVars>
      </dgm:prSet>
      <dgm:spPr/>
    </dgm:pt>
    <dgm:pt modelId="{D6B205E5-3080-4D34-88FF-8A5F8EE54BDF}" type="pres">
      <dgm:prSet presAssocID="{14E09559-47AC-4773-B2E6-8A798D441DD0}" presName="FourNodes_2_text" presStyleLbl="node1" presStyleIdx="3" presStyleCnt="4">
        <dgm:presLayoutVars>
          <dgm:bulletEnabled val="1"/>
        </dgm:presLayoutVars>
      </dgm:prSet>
      <dgm:spPr/>
    </dgm:pt>
    <dgm:pt modelId="{BF8BB839-B2AC-4A6D-BA1A-27ACB505F506}" type="pres">
      <dgm:prSet presAssocID="{14E09559-47AC-4773-B2E6-8A798D441DD0}" presName="FourNodes_3_text" presStyleLbl="node1" presStyleIdx="3" presStyleCnt="4">
        <dgm:presLayoutVars>
          <dgm:bulletEnabled val="1"/>
        </dgm:presLayoutVars>
      </dgm:prSet>
      <dgm:spPr/>
    </dgm:pt>
    <dgm:pt modelId="{032C6241-02BC-4CEC-A3C0-930209959011}" type="pres">
      <dgm:prSet presAssocID="{14E09559-47AC-4773-B2E6-8A798D441DD0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D8E4805-5CAB-4F3F-96E9-FB129C893CED}" type="presOf" srcId="{476C63F8-39CA-483C-A312-D96888727F9C}" destId="{032C6241-02BC-4CEC-A3C0-930209959011}" srcOrd="1" destOrd="0" presId="urn:microsoft.com/office/officeart/2005/8/layout/vProcess5"/>
    <dgm:cxn modelId="{FE84FC09-2B8B-45A2-8833-27CEC24D9465}" type="presOf" srcId="{65F3F629-B7C2-4158-81D6-E4E1B7081E94}" destId="{CA0EA75B-A7B3-4D12-A7E2-F84572C62617}" srcOrd="0" destOrd="0" presId="urn:microsoft.com/office/officeart/2005/8/layout/vProcess5"/>
    <dgm:cxn modelId="{1C283C2B-5CC8-492E-BECE-B19B85BE0F5A}" type="presOf" srcId="{FAD13DE6-7E96-4266-907A-B2893C1F807E}" destId="{4D8BAE8D-A194-4511-AC09-81006670312E}" srcOrd="0" destOrd="0" presId="urn:microsoft.com/office/officeart/2005/8/layout/vProcess5"/>
    <dgm:cxn modelId="{2C52463B-C51C-4C86-BF37-5703EF786AC5}" type="presOf" srcId="{476C63F8-39CA-483C-A312-D96888727F9C}" destId="{3FE94DF9-4EE3-4E28-B934-4A66F1482968}" srcOrd="0" destOrd="0" presId="urn:microsoft.com/office/officeart/2005/8/layout/vProcess5"/>
    <dgm:cxn modelId="{9A937265-5359-4FB0-AF0C-78253614537D}" srcId="{14E09559-47AC-4773-B2E6-8A798D441DD0}" destId="{C737CA60-B29A-4BE6-A174-9344B73B2073}" srcOrd="1" destOrd="0" parTransId="{2EAF074C-C107-48F4-BFC1-25C1BB607B57}" sibTransId="{FAD13DE6-7E96-4266-907A-B2893C1F807E}"/>
    <dgm:cxn modelId="{4B94184A-5CB9-471C-8A1D-1E62C1524CF1}" type="presOf" srcId="{25E72E81-DB2D-429E-BF8E-298E932D95E0}" destId="{4E0DC3CE-75E0-4953-A1DC-BBD07FCC263B}" srcOrd="0" destOrd="0" presId="urn:microsoft.com/office/officeart/2005/8/layout/vProcess5"/>
    <dgm:cxn modelId="{09829F4B-5D64-4263-BEC3-3A8990BA5CE8}" type="presOf" srcId="{49A4C99D-51F2-4ADE-A301-819D8730B3F4}" destId="{C648A62B-4828-42AD-BCCC-8AC2C5408395}" srcOrd="0" destOrd="0" presId="urn:microsoft.com/office/officeart/2005/8/layout/vProcess5"/>
    <dgm:cxn modelId="{0AB2BE94-4B76-446F-94FF-1BA8CE7C3F9B}" type="presOf" srcId="{6978D611-9C6A-47D1-9F69-82E6FFE602BD}" destId="{7A8B6BCB-E04C-48EC-9B91-058CB09B8918}" srcOrd="1" destOrd="0" presId="urn:microsoft.com/office/officeart/2005/8/layout/vProcess5"/>
    <dgm:cxn modelId="{3812DA96-84D4-4258-A3BA-5588B3F69D11}" srcId="{14E09559-47AC-4773-B2E6-8A798D441DD0}" destId="{476C63F8-39CA-483C-A312-D96888727F9C}" srcOrd="3" destOrd="0" parTransId="{65073F62-8F9E-4163-804E-DE64C5B31B03}" sibTransId="{C7A85387-9FC2-4C71-840A-0EAD58B8DD31}"/>
    <dgm:cxn modelId="{52369E97-7040-4458-9384-5243441DFD30}" type="presOf" srcId="{14E09559-47AC-4773-B2E6-8A798D441DD0}" destId="{409B4959-41CB-4290-BFFB-D40B0EC98CBD}" srcOrd="0" destOrd="0" presId="urn:microsoft.com/office/officeart/2005/8/layout/vProcess5"/>
    <dgm:cxn modelId="{49ABFDA8-06DE-4058-92A3-27C7EB077689}" type="presOf" srcId="{6978D611-9C6A-47D1-9F69-82E6FFE602BD}" destId="{C2B22E5E-F436-4FE8-8C26-4B42A5171B0C}" srcOrd="0" destOrd="0" presId="urn:microsoft.com/office/officeart/2005/8/layout/vProcess5"/>
    <dgm:cxn modelId="{650F77DB-3147-4B78-8093-7C0F2E7E5CF6}" srcId="{14E09559-47AC-4773-B2E6-8A798D441DD0}" destId="{6978D611-9C6A-47D1-9F69-82E6FFE602BD}" srcOrd="0" destOrd="0" parTransId="{FB5A4A9E-6A3D-4F45-9952-8B444AAB1ADB}" sibTransId="{49A4C99D-51F2-4ADE-A301-819D8730B3F4}"/>
    <dgm:cxn modelId="{5B94AAEA-2C34-4E3A-9304-B85EAF09DBFE}" srcId="{14E09559-47AC-4773-B2E6-8A798D441DD0}" destId="{65F3F629-B7C2-4158-81D6-E4E1B7081E94}" srcOrd="2" destOrd="0" parTransId="{C4AAE596-BB4D-4689-A68E-801AFBFDD4A4}" sibTransId="{25E72E81-DB2D-429E-BF8E-298E932D95E0}"/>
    <dgm:cxn modelId="{84987FF2-1536-47F8-BEAB-D4D7AA7F3ED1}" type="presOf" srcId="{C737CA60-B29A-4BE6-A174-9344B73B2073}" destId="{D6B205E5-3080-4D34-88FF-8A5F8EE54BDF}" srcOrd="1" destOrd="0" presId="urn:microsoft.com/office/officeart/2005/8/layout/vProcess5"/>
    <dgm:cxn modelId="{5FA413F6-1B99-49AC-8457-22248D6A4A32}" type="presOf" srcId="{65F3F629-B7C2-4158-81D6-E4E1B7081E94}" destId="{BF8BB839-B2AC-4A6D-BA1A-27ACB505F506}" srcOrd="1" destOrd="0" presId="urn:microsoft.com/office/officeart/2005/8/layout/vProcess5"/>
    <dgm:cxn modelId="{86CB00F9-45A5-47F9-A649-7B61192716B4}" type="presOf" srcId="{C737CA60-B29A-4BE6-A174-9344B73B2073}" destId="{FB715C38-BD99-468C-A2FD-2E0F7B4525BB}" srcOrd="0" destOrd="0" presId="urn:microsoft.com/office/officeart/2005/8/layout/vProcess5"/>
    <dgm:cxn modelId="{C674F094-0402-4C6A-8AE8-199BF946DA2C}" type="presParOf" srcId="{409B4959-41CB-4290-BFFB-D40B0EC98CBD}" destId="{A547B8A4-A811-455A-AABA-1B646F49E36E}" srcOrd="0" destOrd="0" presId="urn:microsoft.com/office/officeart/2005/8/layout/vProcess5"/>
    <dgm:cxn modelId="{C2F12FD2-9690-41FF-B690-9E8B6FF28A61}" type="presParOf" srcId="{409B4959-41CB-4290-BFFB-D40B0EC98CBD}" destId="{C2B22E5E-F436-4FE8-8C26-4B42A5171B0C}" srcOrd="1" destOrd="0" presId="urn:microsoft.com/office/officeart/2005/8/layout/vProcess5"/>
    <dgm:cxn modelId="{B508ECD2-2729-4EB5-ADA7-D72B3D49D038}" type="presParOf" srcId="{409B4959-41CB-4290-BFFB-D40B0EC98CBD}" destId="{FB715C38-BD99-468C-A2FD-2E0F7B4525BB}" srcOrd="2" destOrd="0" presId="urn:microsoft.com/office/officeart/2005/8/layout/vProcess5"/>
    <dgm:cxn modelId="{23572233-7CAD-4455-9619-DE2E30F1847A}" type="presParOf" srcId="{409B4959-41CB-4290-BFFB-D40B0EC98CBD}" destId="{CA0EA75B-A7B3-4D12-A7E2-F84572C62617}" srcOrd="3" destOrd="0" presId="urn:microsoft.com/office/officeart/2005/8/layout/vProcess5"/>
    <dgm:cxn modelId="{A284F9D3-3CFD-4C57-A91A-FE204463079C}" type="presParOf" srcId="{409B4959-41CB-4290-BFFB-D40B0EC98CBD}" destId="{3FE94DF9-4EE3-4E28-B934-4A66F1482968}" srcOrd="4" destOrd="0" presId="urn:microsoft.com/office/officeart/2005/8/layout/vProcess5"/>
    <dgm:cxn modelId="{BDE1A142-9FF4-43E4-842B-DD70FB68D4FE}" type="presParOf" srcId="{409B4959-41CB-4290-BFFB-D40B0EC98CBD}" destId="{C648A62B-4828-42AD-BCCC-8AC2C5408395}" srcOrd="5" destOrd="0" presId="urn:microsoft.com/office/officeart/2005/8/layout/vProcess5"/>
    <dgm:cxn modelId="{83F65CEF-F8B4-4D18-B9BF-C24B9E0B4A69}" type="presParOf" srcId="{409B4959-41CB-4290-BFFB-D40B0EC98CBD}" destId="{4D8BAE8D-A194-4511-AC09-81006670312E}" srcOrd="6" destOrd="0" presId="urn:microsoft.com/office/officeart/2005/8/layout/vProcess5"/>
    <dgm:cxn modelId="{5750B142-0DD2-40A4-AB38-BEB8B37C9531}" type="presParOf" srcId="{409B4959-41CB-4290-BFFB-D40B0EC98CBD}" destId="{4E0DC3CE-75E0-4953-A1DC-BBD07FCC263B}" srcOrd="7" destOrd="0" presId="urn:microsoft.com/office/officeart/2005/8/layout/vProcess5"/>
    <dgm:cxn modelId="{4B0FFE46-50DA-45A4-99FC-B0D95CACDA14}" type="presParOf" srcId="{409B4959-41CB-4290-BFFB-D40B0EC98CBD}" destId="{7A8B6BCB-E04C-48EC-9B91-058CB09B8918}" srcOrd="8" destOrd="0" presId="urn:microsoft.com/office/officeart/2005/8/layout/vProcess5"/>
    <dgm:cxn modelId="{2E098836-C2BD-43D1-BB8D-C2073388E643}" type="presParOf" srcId="{409B4959-41CB-4290-BFFB-D40B0EC98CBD}" destId="{D6B205E5-3080-4D34-88FF-8A5F8EE54BDF}" srcOrd="9" destOrd="0" presId="urn:microsoft.com/office/officeart/2005/8/layout/vProcess5"/>
    <dgm:cxn modelId="{55E4390D-5132-4498-96EC-C0041A4F89EE}" type="presParOf" srcId="{409B4959-41CB-4290-BFFB-D40B0EC98CBD}" destId="{BF8BB839-B2AC-4A6D-BA1A-27ACB505F506}" srcOrd="10" destOrd="0" presId="urn:microsoft.com/office/officeart/2005/8/layout/vProcess5"/>
    <dgm:cxn modelId="{A4C5EBAE-0300-4F05-855A-CADF2FD5B05A}" type="presParOf" srcId="{409B4959-41CB-4290-BFFB-D40B0EC98CBD}" destId="{032C6241-02BC-4CEC-A3C0-93020995901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7AFBEE-B18F-47FD-B111-E965A559C30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DF48C18-C2F0-4415-A423-2705FFB59D76}">
      <dgm:prSet/>
      <dgm:spPr/>
      <dgm:t>
        <a:bodyPr/>
        <a:lstStyle/>
        <a:p>
          <a:r>
            <a:rPr lang="en-US"/>
            <a:t>Timed Exams</a:t>
          </a:r>
        </a:p>
      </dgm:t>
    </dgm:pt>
    <dgm:pt modelId="{38CF8732-0533-4355-A09A-D71A3D9B8182}" type="parTrans" cxnId="{37B0DBA5-03FE-417D-BEE6-93DF395DE9D1}">
      <dgm:prSet/>
      <dgm:spPr/>
      <dgm:t>
        <a:bodyPr/>
        <a:lstStyle/>
        <a:p>
          <a:endParaRPr lang="en-US"/>
        </a:p>
      </dgm:t>
    </dgm:pt>
    <dgm:pt modelId="{98711CCD-A54E-4048-820D-C3C61B269BA0}" type="sibTrans" cxnId="{37B0DBA5-03FE-417D-BEE6-93DF395DE9D1}">
      <dgm:prSet/>
      <dgm:spPr/>
      <dgm:t>
        <a:bodyPr/>
        <a:lstStyle/>
        <a:p>
          <a:endParaRPr lang="en-US"/>
        </a:p>
      </dgm:t>
    </dgm:pt>
    <dgm:pt modelId="{CF010E51-7FD9-4264-B1C8-F52B43EC56F4}">
      <dgm:prSet/>
      <dgm:spPr/>
      <dgm:t>
        <a:bodyPr/>
        <a:lstStyle/>
        <a:p>
          <a:r>
            <a:rPr lang="en-US"/>
            <a:t>Deadlines</a:t>
          </a:r>
        </a:p>
      </dgm:t>
    </dgm:pt>
    <dgm:pt modelId="{324682CF-CABC-40C5-AAF6-99EA19F5C5CA}" type="parTrans" cxnId="{0C9B75E9-61BB-4969-8C3B-ACB30B5731AA}">
      <dgm:prSet/>
      <dgm:spPr/>
      <dgm:t>
        <a:bodyPr/>
        <a:lstStyle/>
        <a:p>
          <a:endParaRPr lang="en-US"/>
        </a:p>
      </dgm:t>
    </dgm:pt>
    <dgm:pt modelId="{7C5F3B2C-03BA-472F-AFB3-9C4C48C98F57}" type="sibTrans" cxnId="{0C9B75E9-61BB-4969-8C3B-ACB30B5731AA}">
      <dgm:prSet/>
      <dgm:spPr/>
      <dgm:t>
        <a:bodyPr/>
        <a:lstStyle/>
        <a:p>
          <a:endParaRPr lang="en-US"/>
        </a:p>
      </dgm:t>
    </dgm:pt>
    <dgm:pt modelId="{5FFDDDA9-C33B-4D9F-AEAD-88B87DBAB466}">
      <dgm:prSet/>
      <dgm:spPr/>
      <dgm:t>
        <a:bodyPr/>
        <a:lstStyle/>
        <a:p>
          <a:r>
            <a:rPr lang="en-US"/>
            <a:t>Textbook readings</a:t>
          </a:r>
        </a:p>
      </dgm:t>
    </dgm:pt>
    <dgm:pt modelId="{032B996C-768B-4883-93A6-7D2A4E06374F}" type="parTrans" cxnId="{DFD3E687-5941-4A93-B4FF-FA9F45EC52C7}">
      <dgm:prSet/>
      <dgm:spPr/>
      <dgm:t>
        <a:bodyPr/>
        <a:lstStyle/>
        <a:p>
          <a:endParaRPr lang="en-US"/>
        </a:p>
      </dgm:t>
    </dgm:pt>
    <dgm:pt modelId="{1A592DD6-E7FA-4515-BECA-7BF358EE2B6A}" type="sibTrans" cxnId="{DFD3E687-5941-4A93-B4FF-FA9F45EC52C7}">
      <dgm:prSet/>
      <dgm:spPr/>
      <dgm:t>
        <a:bodyPr/>
        <a:lstStyle/>
        <a:p>
          <a:endParaRPr lang="en-US"/>
        </a:p>
      </dgm:t>
    </dgm:pt>
    <dgm:pt modelId="{F11636E4-CD0D-4859-B455-19FF3EFD2C29}">
      <dgm:prSet/>
      <dgm:spPr/>
      <dgm:t>
        <a:bodyPr/>
        <a:lstStyle/>
        <a:p>
          <a:r>
            <a:rPr lang="en-US"/>
            <a:t>Groupwork</a:t>
          </a:r>
        </a:p>
      </dgm:t>
    </dgm:pt>
    <dgm:pt modelId="{94FBEB8F-8785-4ABA-8719-2AEFB4DEAB07}" type="parTrans" cxnId="{EDBD8420-745F-405B-9862-5E39A7FA97F5}">
      <dgm:prSet/>
      <dgm:spPr/>
      <dgm:t>
        <a:bodyPr/>
        <a:lstStyle/>
        <a:p>
          <a:endParaRPr lang="en-US"/>
        </a:p>
      </dgm:t>
    </dgm:pt>
    <dgm:pt modelId="{06972566-EBBF-47CC-9CFA-B14F7A31BFB3}" type="sibTrans" cxnId="{EDBD8420-745F-405B-9862-5E39A7FA97F5}">
      <dgm:prSet/>
      <dgm:spPr/>
      <dgm:t>
        <a:bodyPr/>
        <a:lstStyle/>
        <a:p>
          <a:endParaRPr lang="en-US"/>
        </a:p>
      </dgm:t>
    </dgm:pt>
    <dgm:pt modelId="{35507099-CDDE-437C-AD8A-695E8A5F265D}">
      <dgm:prSet/>
      <dgm:spPr/>
      <dgm:t>
        <a:bodyPr/>
        <a:lstStyle/>
        <a:p>
          <a:r>
            <a:rPr lang="en-US"/>
            <a:t>Memorizing</a:t>
          </a:r>
        </a:p>
      </dgm:t>
    </dgm:pt>
    <dgm:pt modelId="{4E8E5498-132F-4A98-B844-44D36418BDAE}" type="parTrans" cxnId="{013C8407-B9D0-4A74-82E7-BE5BA32647E8}">
      <dgm:prSet/>
      <dgm:spPr/>
      <dgm:t>
        <a:bodyPr/>
        <a:lstStyle/>
        <a:p>
          <a:endParaRPr lang="en-US"/>
        </a:p>
      </dgm:t>
    </dgm:pt>
    <dgm:pt modelId="{98D9170F-230A-4C34-95A7-E977B687FFD2}" type="sibTrans" cxnId="{013C8407-B9D0-4A74-82E7-BE5BA32647E8}">
      <dgm:prSet/>
      <dgm:spPr/>
      <dgm:t>
        <a:bodyPr/>
        <a:lstStyle/>
        <a:p>
          <a:endParaRPr lang="en-US"/>
        </a:p>
      </dgm:t>
    </dgm:pt>
    <dgm:pt modelId="{62DE2D04-010F-475E-AC46-750CF0244B51}">
      <dgm:prSet/>
      <dgm:spPr/>
      <dgm:t>
        <a:bodyPr/>
        <a:lstStyle/>
        <a:p>
          <a:r>
            <a:rPr lang="en-US"/>
            <a:t>Long lectures</a:t>
          </a:r>
        </a:p>
      </dgm:t>
    </dgm:pt>
    <dgm:pt modelId="{7D44EE26-3A1D-480C-884D-0F8A0509A260}" type="parTrans" cxnId="{CC07589A-CF73-41BE-B3DA-2F2155C14301}">
      <dgm:prSet/>
      <dgm:spPr/>
      <dgm:t>
        <a:bodyPr/>
        <a:lstStyle/>
        <a:p>
          <a:endParaRPr lang="en-US"/>
        </a:p>
      </dgm:t>
    </dgm:pt>
    <dgm:pt modelId="{30C0F91A-108B-427B-BC8A-A0EF83FA5A1B}" type="sibTrans" cxnId="{CC07589A-CF73-41BE-B3DA-2F2155C14301}">
      <dgm:prSet/>
      <dgm:spPr/>
      <dgm:t>
        <a:bodyPr/>
        <a:lstStyle/>
        <a:p>
          <a:endParaRPr lang="en-US"/>
        </a:p>
      </dgm:t>
    </dgm:pt>
    <dgm:pt modelId="{436FCE78-6658-4D05-9072-9273C1FDC6F4}" type="pres">
      <dgm:prSet presAssocID="{A47AFBEE-B18F-47FD-B111-E965A559C303}" presName="diagram" presStyleCnt="0">
        <dgm:presLayoutVars>
          <dgm:dir/>
          <dgm:resizeHandles val="exact"/>
        </dgm:presLayoutVars>
      </dgm:prSet>
      <dgm:spPr/>
    </dgm:pt>
    <dgm:pt modelId="{F4B7DB94-E7A6-4E30-B613-C4860E80A58A}" type="pres">
      <dgm:prSet presAssocID="{CDF48C18-C2F0-4415-A423-2705FFB59D76}" presName="node" presStyleLbl="node1" presStyleIdx="0" presStyleCnt="6">
        <dgm:presLayoutVars>
          <dgm:bulletEnabled val="1"/>
        </dgm:presLayoutVars>
      </dgm:prSet>
      <dgm:spPr/>
    </dgm:pt>
    <dgm:pt modelId="{0CBD6617-C469-482F-8A64-3D43539B1E3A}" type="pres">
      <dgm:prSet presAssocID="{98711CCD-A54E-4048-820D-C3C61B269BA0}" presName="sibTrans" presStyleCnt="0"/>
      <dgm:spPr/>
    </dgm:pt>
    <dgm:pt modelId="{B5DD7B89-290C-49B8-AE0A-98FF3CC7DA09}" type="pres">
      <dgm:prSet presAssocID="{CF010E51-7FD9-4264-B1C8-F52B43EC56F4}" presName="node" presStyleLbl="node1" presStyleIdx="1" presStyleCnt="6">
        <dgm:presLayoutVars>
          <dgm:bulletEnabled val="1"/>
        </dgm:presLayoutVars>
      </dgm:prSet>
      <dgm:spPr/>
    </dgm:pt>
    <dgm:pt modelId="{09BCC34B-468E-4398-9000-AADEAF90B83C}" type="pres">
      <dgm:prSet presAssocID="{7C5F3B2C-03BA-472F-AFB3-9C4C48C98F57}" presName="sibTrans" presStyleCnt="0"/>
      <dgm:spPr/>
    </dgm:pt>
    <dgm:pt modelId="{B6FEA2D6-0C04-4285-8424-E0E655D45D6F}" type="pres">
      <dgm:prSet presAssocID="{5FFDDDA9-C33B-4D9F-AEAD-88B87DBAB466}" presName="node" presStyleLbl="node1" presStyleIdx="2" presStyleCnt="6">
        <dgm:presLayoutVars>
          <dgm:bulletEnabled val="1"/>
        </dgm:presLayoutVars>
      </dgm:prSet>
      <dgm:spPr/>
    </dgm:pt>
    <dgm:pt modelId="{0D9409AF-4E58-4CF3-ADC2-1E65CC959988}" type="pres">
      <dgm:prSet presAssocID="{1A592DD6-E7FA-4515-BECA-7BF358EE2B6A}" presName="sibTrans" presStyleCnt="0"/>
      <dgm:spPr/>
    </dgm:pt>
    <dgm:pt modelId="{CECF7B0F-141D-4F87-AFA9-DE5E05ED99FD}" type="pres">
      <dgm:prSet presAssocID="{F11636E4-CD0D-4859-B455-19FF3EFD2C29}" presName="node" presStyleLbl="node1" presStyleIdx="3" presStyleCnt="6">
        <dgm:presLayoutVars>
          <dgm:bulletEnabled val="1"/>
        </dgm:presLayoutVars>
      </dgm:prSet>
      <dgm:spPr/>
    </dgm:pt>
    <dgm:pt modelId="{510F18E8-44A0-4766-A52B-7BD234104D35}" type="pres">
      <dgm:prSet presAssocID="{06972566-EBBF-47CC-9CFA-B14F7A31BFB3}" presName="sibTrans" presStyleCnt="0"/>
      <dgm:spPr/>
    </dgm:pt>
    <dgm:pt modelId="{B2352FB1-A622-4DE7-AA09-515639ADF61E}" type="pres">
      <dgm:prSet presAssocID="{35507099-CDDE-437C-AD8A-695E8A5F265D}" presName="node" presStyleLbl="node1" presStyleIdx="4" presStyleCnt="6">
        <dgm:presLayoutVars>
          <dgm:bulletEnabled val="1"/>
        </dgm:presLayoutVars>
      </dgm:prSet>
      <dgm:spPr/>
    </dgm:pt>
    <dgm:pt modelId="{F729A4E0-E8C8-4E5E-8D3F-39D47828C670}" type="pres">
      <dgm:prSet presAssocID="{98D9170F-230A-4C34-95A7-E977B687FFD2}" presName="sibTrans" presStyleCnt="0"/>
      <dgm:spPr/>
    </dgm:pt>
    <dgm:pt modelId="{02CC2EBB-89B2-42A2-BAF3-7C995966EA98}" type="pres">
      <dgm:prSet presAssocID="{62DE2D04-010F-475E-AC46-750CF0244B51}" presName="node" presStyleLbl="node1" presStyleIdx="5" presStyleCnt="6">
        <dgm:presLayoutVars>
          <dgm:bulletEnabled val="1"/>
        </dgm:presLayoutVars>
      </dgm:prSet>
      <dgm:spPr/>
    </dgm:pt>
  </dgm:ptLst>
  <dgm:cxnLst>
    <dgm:cxn modelId="{013C8407-B9D0-4A74-82E7-BE5BA32647E8}" srcId="{A47AFBEE-B18F-47FD-B111-E965A559C303}" destId="{35507099-CDDE-437C-AD8A-695E8A5F265D}" srcOrd="4" destOrd="0" parTransId="{4E8E5498-132F-4A98-B844-44D36418BDAE}" sibTransId="{98D9170F-230A-4C34-95A7-E977B687FFD2}"/>
    <dgm:cxn modelId="{F67B7F15-FA87-410E-A742-B05AD4056F1E}" type="presOf" srcId="{F11636E4-CD0D-4859-B455-19FF3EFD2C29}" destId="{CECF7B0F-141D-4F87-AFA9-DE5E05ED99FD}" srcOrd="0" destOrd="0" presId="urn:microsoft.com/office/officeart/2005/8/layout/default"/>
    <dgm:cxn modelId="{EDBD8420-745F-405B-9862-5E39A7FA97F5}" srcId="{A47AFBEE-B18F-47FD-B111-E965A559C303}" destId="{F11636E4-CD0D-4859-B455-19FF3EFD2C29}" srcOrd="3" destOrd="0" parTransId="{94FBEB8F-8785-4ABA-8719-2AEFB4DEAB07}" sibTransId="{06972566-EBBF-47CC-9CFA-B14F7A31BFB3}"/>
    <dgm:cxn modelId="{5981E85D-241F-41AE-B414-439550676AC8}" type="presOf" srcId="{A47AFBEE-B18F-47FD-B111-E965A559C303}" destId="{436FCE78-6658-4D05-9072-9273C1FDC6F4}" srcOrd="0" destOrd="0" presId="urn:microsoft.com/office/officeart/2005/8/layout/default"/>
    <dgm:cxn modelId="{1BE24A7F-D2AA-406B-B5EA-744D078A86E2}" type="presOf" srcId="{5FFDDDA9-C33B-4D9F-AEAD-88B87DBAB466}" destId="{B6FEA2D6-0C04-4285-8424-E0E655D45D6F}" srcOrd="0" destOrd="0" presId="urn:microsoft.com/office/officeart/2005/8/layout/default"/>
    <dgm:cxn modelId="{DFD3E687-5941-4A93-B4FF-FA9F45EC52C7}" srcId="{A47AFBEE-B18F-47FD-B111-E965A559C303}" destId="{5FFDDDA9-C33B-4D9F-AEAD-88B87DBAB466}" srcOrd="2" destOrd="0" parTransId="{032B996C-768B-4883-93A6-7D2A4E06374F}" sibTransId="{1A592DD6-E7FA-4515-BECA-7BF358EE2B6A}"/>
    <dgm:cxn modelId="{CC07589A-CF73-41BE-B3DA-2F2155C14301}" srcId="{A47AFBEE-B18F-47FD-B111-E965A559C303}" destId="{62DE2D04-010F-475E-AC46-750CF0244B51}" srcOrd="5" destOrd="0" parTransId="{7D44EE26-3A1D-480C-884D-0F8A0509A260}" sibTransId="{30C0F91A-108B-427B-BC8A-A0EF83FA5A1B}"/>
    <dgm:cxn modelId="{37B0DBA5-03FE-417D-BEE6-93DF395DE9D1}" srcId="{A47AFBEE-B18F-47FD-B111-E965A559C303}" destId="{CDF48C18-C2F0-4415-A423-2705FFB59D76}" srcOrd="0" destOrd="0" parTransId="{38CF8732-0533-4355-A09A-D71A3D9B8182}" sibTransId="{98711CCD-A54E-4048-820D-C3C61B269BA0}"/>
    <dgm:cxn modelId="{A71BCBA9-4A25-40A3-8024-E4B2EF9F4D52}" type="presOf" srcId="{CF010E51-7FD9-4264-B1C8-F52B43EC56F4}" destId="{B5DD7B89-290C-49B8-AE0A-98FF3CC7DA09}" srcOrd="0" destOrd="0" presId="urn:microsoft.com/office/officeart/2005/8/layout/default"/>
    <dgm:cxn modelId="{CAAA8AB2-71EA-4EFD-9DCA-F25C4004F725}" type="presOf" srcId="{35507099-CDDE-437C-AD8A-695E8A5F265D}" destId="{B2352FB1-A622-4DE7-AA09-515639ADF61E}" srcOrd="0" destOrd="0" presId="urn:microsoft.com/office/officeart/2005/8/layout/default"/>
    <dgm:cxn modelId="{30F433B5-146A-4B85-9822-9DCA71DF5BA8}" type="presOf" srcId="{62DE2D04-010F-475E-AC46-750CF0244B51}" destId="{02CC2EBB-89B2-42A2-BAF3-7C995966EA98}" srcOrd="0" destOrd="0" presId="urn:microsoft.com/office/officeart/2005/8/layout/default"/>
    <dgm:cxn modelId="{6ED2A3C5-B949-4B09-B873-9F5793055642}" type="presOf" srcId="{CDF48C18-C2F0-4415-A423-2705FFB59D76}" destId="{F4B7DB94-E7A6-4E30-B613-C4860E80A58A}" srcOrd="0" destOrd="0" presId="urn:microsoft.com/office/officeart/2005/8/layout/default"/>
    <dgm:cxn modelId="{0C9B75E9-61BB-4969-8C3B-ACB30B5731AA}" srcId="{A47AFBEE-B18F-47FD-B111-E965A559C303}" destId="{CF010E51-7FD9-4264-B1C8-F52B43EC56F4}" srcOrd="1" destOrd="0" parTransId="{324682CF-CABC-40C5-AAF6-99EA19F5C5CA}" sibTransId="{7C5F3B2C-03BA-472F-AFB3-9C4C48C98F57}"/>
    <dgm:cxn modelId="{5817AEF8-75E7-4AA9-95AF-C6ADC9499208}" type="presParOf" srcId="{436FCE78-6658-4D05-9072-9273C1FDC6F4}" destId="{F4B7DB94-E7A6-4E30-B613-C4860E80A58A}" srcOrd="0" destOrd="0" presId="urn:microsoft.com/office/officeart/2005/8/layout/default"/>
    <dgm:cxn modelId="{962EED82-2615-4D53-895E-A2113707C773}" type="presParOf" srcId="{436FCE78-6658-4D05-9072-9273C1FDC6F4}" destId="{0CBD6617-C469-482F-8A64-3D43539B1E3A}" srcOrd="1" destOrd="0" presId="urn:microsoft.com/office/officeart/2005/8/layout/default"/>
    <dgm:cxn modelId="{4C484B54-9E30-4801-9527-BA4CEE7BA647}" type="presParOf" srcId="{436FCE78-6658-4D05-9072-9273C1FDC6F4}" destId="{B5DD7B89-290C-49B8-AE0A-98FF3CC7DA09}" srcOrd="2" destOrd="0" presId="urn:microsoft.com/office/officeart/2005/8/layout/default"/>
    <dgm:cxn modelId="{1EC2F55E-AB15-4C0A-BC8E-D60BCA3C565A}" type="presParOf" srcId="{436FCE78-6658-4D05-9072-9273C1FDC6F4}" destId="{09BCC34B-468E-4398-9000-AADEAF90B83C}" srcOrd="3" destOrd="0" presId="urn:microsoft.com/office/officeart/2005/8/layout/default"/>
    <dgm:cxn modelId="{70EBF7EC-07A6-471F-858D-662D30CB42BD}" type="presParOf" srcId="{436FCE78-6658-4D05-9072-9273C1FDC6F4}" destId="{B6FEA2D6-0C04-4285-8424-E0E655D45D6F}" srcOrd="4" destOrd="0" presId="urn:microsoft.com/office/officeart/2005/8/layout/default"/>
    <dgm:cxn modelId="{A8A43763-7DEE-4335-A40C-57092080C6DA}" type="presParOf" srcId="{436FCE78-6658-4D05-9072-9273C1FDC6F4}" destId="{0D9409AF-4E58-4CF3-ADC2-1E65CC959988}" srcOrd="5" destOrd="0" presId="urn:microsoft.com/office/officeart/2005/8/layout/default"/>
    <dgm:cxn modelId="{564AA118-00D7-48DA-BC6C-AF0C4A76177B}" type="presParOf" srcId="{436FCE78-6658-4D05-9072-9273C1FDC6F4}" destId="{CECF7B0F-141D-4F87-AFA9-DE5E05ED99FD}" srcOrd="6" destOrd="0" presId="urn:microsoft.com/office/officeart/2005/8/layout/default"/>
    <dgm:cxn modelId="{0E824841-6BC8-4DE7-8E06-0D2397B37FF0}" type="presParOf" srcId="{436FCE78-6658-4D05-9072-9273C1FDC6F4}" destId="{510F18E8-44A0-4766-A52B-7BD234104D35}" srcOrd="7" destOrd="0" presId="urn:microsoft.com/office/officeart/2005/8/layout/default"/>
    <dgm:cxn modelId="{A249942E-97E5-4AEF-975F-500DB1F2C886}" type="presParOf" srcId="{436FCE78-6658-4D05-9072-9273C1FDC6F4}" destId="{B2352FB1-A622-4DE7-AA09-515639ADF61E}" srcOrd="8" destOrd="0" presId="urn:microsoft.com/office/officeart/2005/8/layout/default"/>
    <dgm:cxn modelId="{67E33518-D623-452E-A9F7-DA5674928868}" type="presParOf" srcId="{436FCE78-6658-4D05-9072-9273C1FDC6F4}" destId="{F729A4E0-E8C8-4E5E-8D3F-39D47828C670}" srcOrd="9" destOrd="0" presId="urn:microsoft.com/office/officeart/2005/8/layout/default"/>
    <dgm:cxn modelId="{D66CAEEB-D1BF-4315-A140-C3B2B2D96C03}" type="presParOf" srcId="{436FCE78-6658-4D05-9072-9273C1FDC6F4}" destId="{02CC2EBB-89B2-42A2-BAF3-7C995966EA9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E16613-ABA7-489A-BF49-37C383DCB68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4E15BC7-DF3D-40BD-9170-A197067D37BB}">
      <dgm:prSet/>
      <dgm:spPr/>
      <dgm:t>
        <a:bodyPr/>
        <a:lstStyle/>
        <a:p>
          <a:r>
            <a:rPr lang="en-US"/>
            <a:t>Multiple Stages</a:t>
          </a:r>
        </a:p>
      </dgm:t>
    </dgm:pt>
    <dgm:pt modelId="{F69CEEC5-3E9E-4525-B152-E4062038E9E6}" type="parTrans" cxnId="{AEF159CB-E14E-4ABE-8CBA-6C529BA48114}">
      <dgm:prSet/>
      <dgm:spPr/>
      <dgm:t>
        <a:bodyPr/>
        <a:lstStyle/>
        <a:p>
          <a:endParaRPr lang="en-US"/>
        </a:p>
      </dgm:t>
    </dgm:pt>
    <dgm:pt modelId="{1208AC1A-A1C5-4798-ABB2-0277A4A442F4}" type="sibTrans" cxnId="{AEF159CB-E14E-4ABE-8CBA-6C529BA48114}">
      <dgm:prSet/>
      <dgm:spPr/>
      <dgm:t>
        <a:bodyPr/>
        <a:lstStyle/>
        <a:p>
          <a:endParaRPr lang="en-US"/>
        </a:p>
      </dgm:t>
    </dgm:pt>
    <dgm:pt modelId="{03F8FF80-33CD-44F2-BD5E-AB60E07C1B0E}">
      <dgm:prSet/>
      <dgm:spPr/>
      <dgm:t>
        <a:bodyPr/>
        <a:lstStyle/>
        <a:p>
          <a:r>
            <a:rPr lang="en-US"/>
            <a:t>Bite Size Chunks</a:t>
          </a:r>
        </a:p>
      </dgm:t>
    </dgm:pt>
    <dgm:pt modelId="{8333F6A0-95B4-49C2-B8E0-D6FEECC45A75}" type="parTrans" cxnId="{756A7C0E-DEEE-4E2C-AFAB-999560C50449}">
      <dgm:prSet/>
      <dgm:spPr/>
      <dgm:t>
        <a:bodyPr/>
        <a:lstStyle/>
        <a:p>
          <a:endParaRPr lang="en-US"/>
        </a:p>
      </dgm:t>
    </dgm:pt>
    <dgm:pt modelId="{8B2BF615-D354-4D9A-97EF-03B991FDC382}" type="sibTrans" cxnId="{756A7C0E-DEEE-4E2C-AFAB-999560C50449}">
      <dgm:prSet/>
      <dgm:spPr/>
      <dgm:t>
        <a:bodyPr/>
        <a:lstStyle/>
        <a:p>
          <a:endParaRPr lang="en-US"/>
        </a:p>
      </dgm:t>
    </dgm:pt>
    <dgm:pt modelId="{E96AAABC-003B-44E5-B104-73E8953C5041}">
      <dgm:prSet/>
      <dgm:spPr/>
      <dgm:t>
        <a:bodyPr/>
        <a:lstStyle/>
        <a:p>
          <a:r>
            <a:rPr lang="en-US"/>
            <a:t>Cadence of Accountability</a:t>
          </a:r>
        </a:p>
      </dgm:t>
    </dgm:pt>
    <dgm:pt modelId="{7F9639FC-9716-4150-8440-EE7CF4F3F930}" type="parTrans" cxnId="{522C7755-2721-4AF6-BF02-D16D875472FC}">
      <dgm:prSet/>
      <dgm:spPr/>
      <dgm:t>
        <a:bodyPr/>
        <a:lstStyle/>
        <a:p>
          <a:endParaRPr lang="en-US"/>
        </a:p>
      </dgm:t>
    </dgm:pt>
    <dgm:pt modelId="{4C15A263-2732-4758-ADE3-2297426FFD1C}" type="sibTrans" cxnId="{522C7755-2721-4AF6-BF02-D16D875472FC}">
      <dgm:prSet/>
      <dgm:spPr/>
      <dgm:t>
        <a:bodyPr/>
        <a:lstStyle/>
        <a:p>
          <a:endParaRPr lang="en-US"/>
        </a:p>
      </dgm:t>
    </dgm:pt>
    <dgm:pt modelId="{5C35F60C-3589-49CC-9841-F043A0F10504}" type="pres">
      <dgm:prSet presAssocID="{E7E16613-ABA7-489A-BF49-37C383DCB689}" presName="outerComposite" presStyleCnt="0">
        <dgm:presLayoutVars>
          <dgm:chMax val="5"/>
          <dgm:dir/>
          <dgm:resizeHandles val="exact"/>
        </dgm:presLayoutVars>
      </dgm:prSet>
      <dgm:spPr/>
    </dgm:pt>
    <dgm:pt modelId="{6CDD8C2D-2510-468A-BCDB-80B3C4D280F2}" type="pres">
      <dgm:prSet presAssocID="{E7E16613-ABA7-489A-BF49-37C383DCB689}" presName="dummyMaxCanvas" presStyleCnt="0">
        <dgm:presLayoutVars/>
      </dgm:prSet>
      <dgm:spPr/>
    </dgm:pt>
    <dgm:pt modelId="{C74BE92B-76D3-4BDC-8C01-EEC6DCA7EB5F}" type="pres">
      <dgm:prSet presAssocID="{E7E16613-ABA7-489A-BF49-37C383DCB689}" presName="ThreeNodes_1" presStyleLbl="node1" presStyleIdx="0" presStyleCnt="3">
        <dgm:presLayoutVars>
          <dgm:bulletEnabled val="1"/>
        </dgm:presLayoutVars>
      </dgm:prSet>
      <dgm:spPr/>
    </dgm:pt>
    <dgm:pt modelId="{C1C25BDF-2265-4E89-B4B5-4E1EC481E002}" type="pres">
      <dgm:prSet presAssocID="{E7E16613-ABA7-489A-BF49-37C383DCB689}" presName="ThreeNodes_2" presStyleLbl="node1" presStyleIdx="1" presStyleCnt="3">
        <dgm:presLayoutVars>
          <dgm:bulletEnabled val="1"/>
        </dgm:presLayoutVars>
      </dgm:prSet>
      <dgm:spPr/>
    </dgm:pt>
    <dgm:pt modelId="{77550343-0C5E-4D01-AA48-A0B421C32179}" type="pres">
      <dgm:prSet presAssocID="{E7E16613-ABA7-489A-BF49-37C383DCB689}" presName="ThreeNodes_3" presStyleLbl="node1" presStyleIdx="2" presStyleCnt="3">
        <dgm:presLayoutVars>
          <dgm:bulletEnabled val="1"/>
        </dgm:presLayoutVars>
      </dgm:prSet>
      <dgm:spPr/>
    </dgm:pt>
    <dgm:pt modelId="{EDEC92F3-458F-4A4C-951D-4B90D96FAC72}" type="pres">
      <dgm:prSet presAssocID="{E7E16613-ABA7-489A-BF49-37C383DCB689}" presName="ThreeConn_1-2" presStyleLbl="fgAccFollowNode1" presStyleIdx="0" presStyleCnt="2">
        <dgm:presLayoutVars>
          <dgm:bulletEnabled val="1"/>
        </dgm:presLayoutVars>
      </dgm:prSet>
      <dgm:spPr/>
    </dgm:pt>
    <dgm:pt modelId="{B0A9599B-B735-47A9-8992-0D11547E0A73}" type="pres">
      <dgm:prSet presAssocID="{E7E16613-ABA7-489A-BF49-37C383DCB689}" presName="ThreeConn_2-3" presStyleLbl="fgAccFollowNode1" presStyleIdx="1" presStyleCnt="2">
        <dgm:presLayoutVars>
          <dgm:bulletEnabled val="1"/>
        </dgm:presLayoutVars>
      </dgm:prSet>
      <dgm:spPr/>
    </dgm:pt>
    <dgm:pt modelId="{1497B173-9771-42B5-B105-41FE22B5A0BF}" type="pres">
      <dgm:prSet presAssocID="{E7E16613-ABA7-489A-BF49-37C383DCB689}" presName="ThreeNodes_1_text" presStyleLbl="node1" presStyleIdx="2" presStyleCnt="3">
        <dgm:presLayoutVars>
          <dgm:bulletEnabled val="1"/>
        </dgm:presLayoutVars>
      </dgm:prSet>
      <dgm:spPr/>
    </dgm:pt>
    <dgm:pt modelId="{C5948DF1-4802-487F-B095-3C07752DA089}" type="pres">
      <dgm:prSet presAssocID="{E7E16613-ABA7-489A-BF49-37C383DCB689}" presName="ThreeNodes_2_text" presStyleLbl="node1" presStyleIdx="2" presStyleCnt="3">
        <dgm:presLayoutVars>
          <dgm:bulletEnabled val="1"/>
        </dgm:presLayoutVars>
      </dgm:prSet>
      <dgm:spPr/>
    </dgm:pt>
    <dgm:pt modelId="{23D23C60-975D-4BDD-8ADE-2D7507A5B093}" type="pres">
      <dgm:prSet presAssocID="{E7E16613-ABA7-489A-BF49-37C383DCB68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C6BC808-AFA8-4C4D-A856-2C6671F1BDB8}" type="presOf" srcId="{03F8FF80-33CD-44F2-BD5E-AB60E07C1B0E}" destId="{C5948DF1-4802-487F-B095-3C07752DA089}" srcOrd="1" destOrd="0" presId="urn:microsoft.com/office/officeart/2005/8/layout/vProcess5"/>
    <dgm:cxn modelId="{756A7C0E-DEEE-4E2C-AFAB-999560C50449}" srcId="{E7E16613-ABA7-489A-BF49-37C383DCB689}" destId="{03F8FF80-33CD-44F2-BD5E-AB60E07C1B0E}" srcOrd="1" destOrd="0" parTransId="{8333F6A0-95B4-49C2-B8E0-D6FEECC45A75}" sibTransId="{8B2BF615-D354-4D9A-97EF-03B991FDC382}"/>
    <dgm:cxn modelId="{B2575241-699A-4166-B0E8-048EFFDABA95}" type="presOf" srcId="{24E15BC7-DF3D-40BD-9170-A197067D37BB}" destId="{C74BE92B-76D3-4BDC-8C01-EEC6DCA7EB5F}" srcOrd="0" destOrd="0" presId="urn:microsoft.com/office/officeart/2005/8/layout/vProcess5"/>
    <dgm:cxn modelId="{C9537C68-1942-4BED-8C89-D9947C899A02}" type="presOf" srcId="{E7E16613-ABA7-489A-BF49-37C383DCB689}" destId="{5C35F60C-3589-49CC-9841-F043A0F10504}" srcOrd="0" destOrd="0" presId="urn:microsoft.com/office/officeart/2005/8/layout/vProcess5"/>
    <dgm:cxn modelId="{BEFFC06F-2DED-4A3A-BC76-23241B966DC7}" type="presOf" srcId="{1208AC1A-A1C5-4798-ABB2-0277A4A442F4}" destId="{EDEC92F3-458F-4A4C-951D-4B90D96FAC72}" srcOrd="0" destOrd="0" presId="urn:microsoft.com/office/officeart/2005/8/layout/vProcess5"/>
    <dgm:cxn modelId="{522C7755-2721-4AF6-BF02-D16D875472FC}" srcId="{E7E16613-ABA7-489A-BF49-37C383DCB689}" destId="{E96AAABC-003B-44E5-B104-73E8953C5041}" srcOrd="2" destOrd="0" parTransId="{7F9639FC-9716-4150-8440-EE7CF4F3F930}" sibTransId="{4C15A263-2732-4758-ADE3-2297426FFD1C}"/>
    <dgm:cxn modelId="{1EFA61A1-81ED-4284-9202-7BE65D031FBD}" type="presOf" srcId="{E96AAABC-003B-44E5-B104-73E8953C5041}" destId="{77550343-0C5E-4D01-AA48-A0B421C32179}" srcOrd="0" destOrd="0" presId="urn:microsoft.com/office/officeart/2005/8/layout/vProcess5"/>
    <dgm:cxn modelId="{57DFA0C0-674B-4D9A-BC5A-D65D71C53B42}" type="presOf" srcId="{24E15BC7-DF3D-40BD-9170-A197067D37BB}" destId="{1497B173-9771-42B5-B105-41FE22B5A0BF}" srcOrd="1" destOrd="0" presId="urn:microsoft.com/office/officeart/2005/8/layout/vProcess5"/>
    <dgm:cxn modelId="{AEF159CB-E14E-4ABE-8CBA-6C529BA48114}" srcId="{E7E16613-ABA7-489A-BF49-37C383DCB689}" destId="{24E15BC7-DF3D-40BD-9170-A197067D37BB}" srcOrd="0" destOrd="0" parTransId="{F69CEEC5-3E9E-4525-B152-E4062038E9E6}" sibTransId="{1208AC1A-A1C5-4798-ABB2-0277A4A442F4}"/>
    <dgm:cxn modelId="{252E3FCE-10C1-40D2-A6F2-EACCF85B84BB}" type="presOf" srcId="{8B2BF615-D354-4D9A-97EF-03B991FDC382}" destId="{B0A9599B-B735-47A9-8992-0D11547E0A73}" srcOrd="0" destOrd="0" presId="urn:microsoft.com/office/officeart/2005/8/layout/vProcess5"/>
    <dgm:cxn modelId="{E4CB6BCF-E68A-48FE-9006-C755F67642B9}" type="presOf" srcId="{E96AAABC-003B-44E5-B104-73E8953C5041}" destId="{23D23C60-975D-4BDD-8ADE-2D7507A5B093}" srcOrd="1" destOrd="0" presId="urn:microsoft.com/office/officeart/2005/8/layout/vProcess5"/>
    <dgm:cxn modelId="{74048CE9-2039-48EC-B1AB-6118C3C334FD}" type="presOf" srcId="{03F8FF80-33CD-44F2-BD5E-AB60E07C1B0E}" destId="{C1C25BDF-2265-4E89-B4B5-4E1EC481E002}" srcOrd="0" destOrd="0" presId="urn:microsoft.com/office/officeart/2005/8/layout/vProcess5"/>
    <dgm:cxn modelId="{92B863A8-0D83-4DE3-BA19-48FCB01D1FBD}" type="presParOf" srcId="{5C35F60C-3589-49CC-9841-F043A0F10504}" destId="{6CDD8C2D-2510-468A-BCDB-80B3C4D280F2}" srcOrd="0" destOrd="0" presId="urn:microsoft.com/office/officeart/2005/8/layout/vProcess5"/>
    <dgm:cxn modelId="{5B83E843-E0EB-4D4C-B86D-31EF8ED0513C}" type="presParOf" srcId="{5C35F60C-3589-49CC-9841-F043A0F10504}" destId="{C74BE92B-76D3-4BDC-8C01-EEC6DCA7EB5F}" srcOrd="1" destOrd="0" presId="urn:microsoft.com/office/officeart/2005/8/layout/vProcess5"/>
    <dgm:cxn modelId="{F7550ABC-4CAD-4165-A89A-B5B8B649017D}" type="presParOf" srcId="{5C35F60C-3589-49CC-9841-F043A0F10504}" destId="{C1C25BDF-2265-4E89-B4B5-4E1EC481E002}" srcOrd="2" destOrd="0" presId="urn:microsoft.com/office/officeart/2005/8/layout/vProcess5"/>
    <dgm:cxn modelId="{17BEEA76-6EF5-4EE2-A51D-91039918A4C5}" type="presParOf" srcId="{5C35F60C-3589-49CC-9841-F043A0F10504}" destId="{77550343-0C5E-4D01-AA48-A0B421C32179}" srcOrd="3" destOrd="0" presId="urn:microsoft.com/office/officeart/2005/8/layout/vProcess5"/>
    <dgm:cxn modelId="{2E4EB645-5821-429C-A4C2-824D473373D2}" type="presParOf" srcId="{5C35F60C-3589-49CC-9841-F043A0F10504}" destId="{EDEC92F3-458F-4A4C-951D-4B90D96FAC72}" srcOrd="4" destOrd="0" presId="urn:microsoft.com/office/officeart/2005/8/layout/vProcess5"/>
    <dgm:cxn modelId="{73055369-E389-487D-BC3D-05A828E2FF81}" type="presParOf" srcId="{5C35F60C-3589-49CC-9841-F043A0F10504}" destId="{B0A9599B-B735-47A9-8992-0D11547E0A73}" srcOrd="5" destOrd="0" presId="urn:microsoft.com/office/officeart/2005/8/layout/vProcess5"/>
    <dgm:cxn modelId="{D123E6D6-788E-479B-9D7D-C1F3D446817B}" type="presParOf" srcId="{5C35F60C-3589-49CC-9841-F043A0F10504}" destId="{1497B173-9771-42B5-B105-41FE22B5A0BF}" srcOrd="6" destOrd="0" presId="urn:microsoft.com/office/officeart/2005/8/layout/vProcess5"/>
    <dgm:cxn modelId="{B45053B4-3E1A-4409-864E-49B797E0FCF8}" type="presParOf" srcId="{5C35F60C-3589-49CC-9841-F043A0F10504}" destId="{C5948DF1-4802-487F-B095-3C07752DA089}" srcOrd="7" destOrd="0" presId="urn:microsoft.com/office/officeart/2005/8/layout/vProcess5"/>
    <dgm:cxn modelId="{A6328891-D992-4332-B115-D73A8160BE7E}" type="presParOf" srcId="{5C35F60C-3589-49CC-9841-F043A0F10504}" destId="{23D23C60-975D-4BDD-8ADE-2D7507A5B09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8B170-7646-46BB-8E52-F6FAEB234382}">
      <dsp:nvSpPr>
        <dsp:cNvPr id="0" name=""/>
        <dsp:cNvSpPr/>
      </dsp:nvSpPr>
      <dsp:spPr>
        <a:xfrm>
          <a:off x="2957" y="491097"/>
          <a:ext cx="2346482" cy="14078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 Light" panose="020F0302020204030204"/>
            </a:rPr>
            <a:t>Self-Control</a:t>
          </a:r>
          <a:endParaRPr lang="en-US" sz="2800" kern="1200" dirty="0"/>
        </a:p>
      </dsp:txBody>
      <dsp:txXfrm>
        <a:off x="2957" y="491097"/>
        <a:ext cx="2346482" cy="1407889"/>
      </dsp:txXfrm>
    </dsp:sp>
    <dsp:sp modelId="{CC3D8704-E9AA-4AFF-938B-E4BA2BE62A34}">
      <dsp:nvSpPr>
        <dsp:cNvPr id="0" name=""/>
        <dsp:cNvSpPr/>
      </dsp:nvSpPr>
      <dsp:spPr>
        <a:xfrm>
          <a:off x="2584088" y="491097"/>
          <a:ext cx="2346482" cy="14078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 Light" panose="020F0302020204030204"/>
            </a:rPr>
            <a:t>Self-Monitor</a:t>
          </a:r>
          <a:endParaRPr lang="en-US" sz="2800" kern="1200" dirty="0"/>
        </a:p>
      </dsp:txBody>
      <dsp:txXfrm>
        <a:off x="2584088" y="491097"/>
        <a:ext cx="2346482" cy="1407889"/>
      </dsp:txXfrm>
    </dsp:sp>
    <dsp:sp modelId="{94E57BCD-0987-4598-932C-D6DF561DF00D}">
      <dsp:nvSpPr>
        <dsp:cNvPr id="0" name=""/>
        <dsp:cNvSpPr/>
      </dsp:nvSpPr>
      <dsp:spPr>
        <a:xfrm>
          <a:off x="5165218" y="491097"/>
          <a:ext cx="2346482" cy="14078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Emotional Control</a:t>
          </a:r>
        </a:p>
      </dsp:txBody>
      <dsp:txXfrm>
        <a:off x="5165218" y="491097"/>
        <a:ext cx="2346482" cy="1407889"/>
      </dsp:txXfrm>
    </dsp:sp>
    <dsp:sp modelId="{2B85B485-2347-4070-9FA9-3A0955A6AD30}">
      <dsp:nvSpPr>
        <dsp:cNvPr id="0" name=""/>
        <dsp:cNvSpPr/>
      </dsp:nvSpPr>
      <dsp:spPr>
        <a:xfrm>
          <a:off x="7746349" y="491097"/>
          <a:ext cx="2346482" cy="140788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Flexibility </a:t>
          </a:r>
        </a:p>
      </dsp:txBody>
      <dsp:txXfrm>
        <a:off x="7746349" y="491097"/>
        <a:ext cx="2346482" cy="1407889"/>
      </dsp:txXfrm>
    </dsp:sp>
    <dsp:sp modelId="{11CA29D5-00A3-4698-8F01-4ED878C26EBE}">
      <dsp:nvSpPr>
        <dsp:cNvPr id="0" name=""/>
        <dsp:cNvSpPr/>
      </dsp:nvSpPr>
      <dsp:spPr>
        <a:xfrm>
          <a:off x="2957" y="2133634"/>
          <a:ext cx="2346482" cy="140788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Task Initiation</a:t>
          </a:r>
          <a:r>
            <a:rPr lang="en-US" sz="2800" kern="1200" dirty="0">
              <a:latin typeface="Calibri Light" panose="020F0302020204030204"/>
            </a:rPr>
            <a:t>&amp; Completion</a:t>
          </a:r>
          <a:endParaRPr lang="en-US" sz="2800" kern="1200" dirty="0"/>
        </a:p>
      </dsp:txBody>
      <dsp:txXfrm>
        <a:off x="2957" y="2133634"/>
        <a:ext cx="2346482" cy="1407889"/>
      </dsp:txXfrm>
    </dsp:sp>
    <dsp:sp modelId="{1FA6C18F-E5FF-4505-BD48-000DEA78E2B9}">
      <dsp:nvSpPr>
        <dsp:cNvPr id="0" name=""/>
        <dsp:cNvSpPr/>
      </dsp:nvSpPr>
      <dsp:spPr>
        <a:xfrm>
          <a:off x="2584088" y="2133634"/>
          <a:ext cx="2346482" cy="14078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Organization</a:t>
          </a:r>
        </a:p>
      </dsp:txBody>
      <dsp:txXfrm>
        <a:off x="2584088" y="2133634"/>
        <a:ext cx="2346482" cy="1407889"/>
      </dsp:txXfrm>
    </dsp:sp>
    <dsp:sp modelId="{63324FF9-F927-4572-BA53-E92BE0407DF6}">
      <dsp:nvSpPr>
        <dsp:cNvPr id="0" name=""/>
        <dsp:cNvSpPr/>
      </dsp:nvSpPr>
      <dsp:spPr>
        <a:xfrm>
          <a:off x="5165218" y="2133634"/>
          <a:ext cx="2346482" cy="14078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Working Memory</a:t>
          </a:r>
        </a:p>
      </dsp:txBody>
      <dsp:txXfrm>
        <a:off x="5165218" y="2133634"/>
        <a:ext cx="2346482" cy="1407889"/>
      </dsp:txXfrm>
    </dsp:sp>
    <dsp:sp modelId="{D8B4E831-10A1-431A-967C-0324B8434C4E}">
      <dsp:nvSpPr>
        <dsp:cNvPr id="0" name=""/>
        <dsp:cNvSpPr/>
      </dsp:nvSpPr>
      <dsp:spPr>
        <a:xfrm>
          <a:off x="7746349" y="2133634"/>
          <a:ext cx="2346482" cy="140788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Planning &amp; Time Management </a:t>
          </a:r>
        </a:p>
      </dsp:txBody>
      <dsp:txXfrm>
        <a:off x="7746349" y="2133634"/>
        <a:ext cx="2346482" cy="14078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59BB7F-06DE-4F56-8CC1-EB67709ECF45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F554F-F833-4E77-AB41-C131DCC42415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Remembering assignments</a:t>
          </a:r>
        </a:p>
      </dsp:txBody>
      <dsp:txXfrm>
        <a:off x="0" y="2703"/>
        <a:ext cx="6900512" cy="921789"/>
      </dsp:txXfrm>
    </dsp:sp>
    <dsp:sp modelId="{F32E6B3A-4C1D-4ABE-BBFF-0FD6ACBD4E06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EBB58-FB59-4805-9488-E4DC9FC6AC7A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Memorizing facts</a:t>
          </a:r>
        </a:p>
      </dsp:txBody>
      <dsp:txXfrm>
        <a:off x="0" y="924492"/>
        <a:ext cx="6900512" cy="921789"/>
      </dsp:txXfrm>
    </dsp:sp>
    <dsp:sp modelId="{74081EB1-66CE-42CD-97F7-F41ECE935B62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0388A4-7491-49D2-BA15-486B9A4881B9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Complex </a:t>
          </a:r>
          <a:r>
            <a:rPr lang="en-US" sz="4200" kern="1200" dirty="0">
              <a:latin typeface="Calibri Light" panose="020F0302020204030204"/>
            </a:rPr>
            <a:t>math</a:t>
          </a:r>
          <a:endParaRPr lang="en-US" sz="4200" kern="1200" dirty="0"/>
        </a:p>
      </dsp:txBody>
      <dsp:txXfrm>
        <a:off x="0" y="1846281"/>
        <a:ext cx="6900512" cy="921789"/>
      </dsp:txXfrm>
    </dsp:sp>
    <dsp:sp modelId="{FBDE96A5-D807-4468-9ED9-29E6128DC487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2A608-9F7A-4723-A4F4-B24F394605F8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>
              <a:latin typeface="Calibri Light" panose="020F0302020204030204"/>
            </a:rPr>
            <a:t>Self-esteem</a:t>
          </a:r>
          <a:endParaRPr lang="en-US" sz="4200" kern="1200" dirty="0"/>
        </a:p>
      </dsp:txBody>
      <dsp:txXfrm>
        <a:off x="0" y="2768070"/>
        <a:ext cx="6900512" cy="921789"/>
      </dsp:txXfrm>
    </dsp:sp>
    <dsp:sp modelId="{8C80AD1A-B1FE-406F-B63F-FCFA0B53C761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022F6-B199-47F4-9A3A-8979A698929A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>
              <a:latin typeface="Calibri Light" panose="020F0302020204030204"/>
            </a:rPr>
            <a:t>Time management</a:t>
          </a:r>
          <a:endParaRPr lang="en-US" sz="4200" kern="1200" dirty="0"/>
        </a:p>
      </dsp:txBody>
      <dsp:txXfrm>
        <a:off x="0" y="3689859"/>
        <a:ext cx="6900512" cy="921789"/>
      </dsp:txXfrm>
    </dsp:sp>
    <dsp:sp modelId="{0C078695-A7F2-4AF2-B24F-E84FBBB24D3A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BBAB0-F766-4655-B2BA-5E9E821A352E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Sitting </a:t>
          </a:r>
          <a:r>
            <a:rPr lang="en-US" sz="4200" kern="1200" dirty="0">
              <a:latin typeface="Calibri Light" panose="020F0302020204030204"/>
            </a:rPr>
            <a:t>still</a:t>
          </a:r>
          <a:r>
            <a:rPr lang="en-US" sz="4200" kern="1200" dirty="0"/>
            <a:t> </a:t>
          </a:r>
        </a:p>
      </dsp:txBody>
      <dsp:txXfrm>
        <a:off x="0" y="4611648"/>
        <a:ext cx="6900512" cy="921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22E5E-F436-4FE8-8C26-4B42A5171B0C}">
      <dsp:nvSpPr>
        <dsp:cNvPr id="0" name=""/>
        <dsp:cNvSpPr/>
      </dsp:nvSpPr>
      <dsp:spPr>
        <a:xfrm>
          <a:off x="0" y="0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Dysgraphia - Writing</a:t>
          </a:r>
        </a:p>
      </dsp:txBody>
      <dsp:txXfrm>
        <a:off x="27017" y="27017"/>
        <a:ext cx="7668958" cy="868383"/>
      </dsp:txXfrm>
    </dsp:sp>
    <dsp:sp modelId="{FB715C38-BD99-468C-A2FD-2E0F7B4525BB}">
      <dsp:nvSpPr>
        <dsp:cNvPr id="0" name=""/>
        <dsp:cNvSpPr/>
      </dsp:nvSpPr>
      <dsp:spPr>
        <a:xfrm>
          <a:off x="732164" y="1090129"/>
          <a:ext cx="8742263" cy="9224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Dyscalculia - Math</a:t>
          </a:r>
        </a:p>
      </dsp:txBody>
      <dsp:txXfrm>
        <a:off x="759181" y="1117146"/>
        <a:ext cx="7356493" cy="868383"/>
      </dsp:txXfrm>
    </dsp:sp>
    <dsp:sp modelId="{CA0EA75B-A7B3-4D12-A7E2-F84572C62617}">
      <dsp:nvSpPr>
        <dsp:cNvPr id="0" name=""/>
        <dsp:cNvSpPr/>
      </dsp:nvSpPr>
      <dsp:spPr>
        <a:xfrm>
          <a:off x="1453401" y="2180258"/>
          <a:ext cx="8742263" cy="9224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Dyslexia - Reading</a:t>
          </a:r>
        </a:p>
      </dsp:txBody>
      <dsp:txXfrm>
        <a:off x="1480418" y="2207275"/>
        <a:ext cx="7367421" cy="868383"/>
      </dsp:txXfrm>
    </dsp:sp>
    <dsp:sp modelId="{3FE94DF9-4EE3-4E28-B934-4A66F1482968}">
      <dsp:nvSpPr>
        <dsp:cNvPr id="0" name=""/>
        <dsp:cNvSpPr/>
      </dsp:nvSpPr>
      <dsp:spPr>
        <a:xfrm>
          <a:off x="2185565" y="3270387"/>
          <a:ext cx="8742263" cy="9224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Anxiety – Mental Health</a:t>
          </a:r>
        </a:p>
      </dsp:txBody>
      <dsp:txXfrm>
        <a:off x="2212582" y="3297404"/>
        <a:ext cx="7356493" cy="868383"/>
      </dsp:txXfrm>
    </dsp:sp>
    <dsp:sp modelId="{C648A62B-4828-42AD-BCCC-8AC2C5408395}">
      <dsp:nvSpPr>
        <dsp:cNvPr id="0" name=""/>
        <dsp:cNvSpPr/>
      </dsp:nvSpPr>
      <dsp:spPr>
        <a:xfrm>
          <a:off x="8142692" y="706487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277595" y="706487"/>
        <a:ext cx="329765" cy="451177"/>
      </dsp:txXfrm>
    </dsp:sp>
    <dsp:sp modelId="{4D8BAE8D-A194-4511-AC09-81006670312E}">
      <dsp:nvSpPr>
        <dsp:cNvPr id="0" name=""/>
        <dsp:cNvSpPr/>
      </dsp:nvSpPr>
      <dsp:spPr>
        <a:xfrm>
          <a:off x="8874856" y="179661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009759" y="1796616"/>
        <a:ext cx="329765" cy="451177"/>
      </dsp:txXfrm>
    </dsp:sp>
    <dsp:sp modelId="{4E0DC3CE-75E0-4953-A1DC-BBD07FCC263B}">
      <dsp:nvSpPr>
        <dsp:cNvPr id="0" name=""/>
        <dsp:cNvSpPr/>
      </dsp:nvSpPr>
      <dsp:spPr>
        <a:xfrm>
          <a:off x="9596093" y="288674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730996" y="2886746"/>
        <a:ext cx="329765" cy="4511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7DB94-E7A6-4E30-B613-C4860E80A58A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Timed Exams</a:t>
          </a:r>
        </a:p>
      </dsp:txBody>
      <dsp:txXfrm>
        <a:off x="307345" y="1546"/>
        <a:ext cx="3222855" cy="1933713"/>
      </dsp:txXfrm>
    </dsp:sp>
    <dsp:sp modelId="{B5DD7B89-290C-49B8-AE0A-98FF3CC7DA09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Deadlines</a:t>
          </a:r>
        </a:p>
      </dsp:txBody>
      <dsp:txXfrm>
        <a:off x="3852486" y="1546"/>
        <a:ext cx="3222855" cy="1933713"/>
      </dsp:txXfrm>
    </dsp:sp>
    <dsp:sp modelId="{B6FEA2D6-0C04-4285-8424-E0E655D45D6F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Textbook readings</a:t>
          </a:r>
        </a:p>
      </dsp:txBody>
      <dsp:txXfrm>
        <a:off x="7397627" y="1546"/>
        <a:ext cx="3222855" cy="1933713"/>
      </dsp:txXfrm>
    </dsp:sp>
    <dsp:sp modelId="{CECF7B0F-141D-4F87-AFA9-DE5E05ED99FD}">
      <dsp:nvSpPr>
        <dsp:cNvPr id="0" name=""/>
        <dsp:cNvSpPr/>
      </dsp:nvSpPr>
      <dsp:spPr>
        <a:xfrm>
          <a:off x="307345" y="2257545"/>
          <a:ext cx="3222855" cy="19337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Groupwork</a:t>
          </a:r>
        </a:p>
      </dsp:txBody>
      <dsp:txXfrm>
        <a:off x="307345" y="2257545"/>
        <a:ext cx="3222855" cy="1933713"/>
      </dsp:txXfrm>
    </dsp:sp>
    <dsp:sp modelId="{B2352FB1-A622-4DE7-AA09-515639ADF61E}">
      <dsp:nvSpPr>
        <dsp:cNvPr id="0" name=""/>
        <dsp:cNvSpPr/>
      </dsp:nvSpPr>
      <dsp:spPr>
        <a:xfrm>
          <a:off x="3852486" y="2257545"/>
          <a:ext cx="3222855" cy="19337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Memorizing</a:t>
          </a:r>
        </a:p>
      </dsp:txBody>
      <dsp:txXfrm>
        <a:off x="3852486" y="2257545"/>
        <a:ext cx="3222855" cy="1933713"/>
      </dsp:txXfrm>
    </dsp:sp>
    <dsp:sp modelId="{02CC2EBB-89B2-42A2-BAF3-7C995966EA98}">
      <dsp:nvSpPr>
        <dsp:cNvPr id="0" name=""/>
        <dsp:cNvSpPr/>
      </dsp:nvSpPr>
      <dsp:spPr>
        <a:xfrm>
          <a:off x="7397627" y="2257545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Long lectures</a:t>
          </a:r>
        </a:p>
      </dsp:txBody>
      <dsp:txXfrm>
        <a:off x="7397627" y="2257545"/>
        <a:ext cx="3222855" cy="19337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BE92B-76D3-4BDC-8C01-EEC6DCA7EB5F}">
      <dsp:nvSpPr>
        <dsp:cNvPr id="0" name=""/>
        <dsp:cNvSpPr/>
      </dsp:nvSpPr>
      <dsp:spPr>
        <a:xfrm>
          <a:off x="0" y="0"/>
          <a:ext cx="9288654" cy="11068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Multiple Stages</a:t>
          </a:r>
        </a:p>
      </dsp:txBody>
      <dsp:txXfrm>
        <a:off x="32418" y="32418"/>
        <a:ext cx="8094307" cy="1041985"/>
      </dsp:txXfrm>
    </dsp:sp>
    <dsp:sp modelId="{C1C25BDF-2265-4E89-B4B5-4E1EC481E002}">
      <dsp:nvSpPr>
        <dsp:cNvPr id="0" name=""/>
        <dsp:cNvSpPr/>
      </dsp:nvSpPr>
      <dsp:spPr>
        <a:xfrm>
          <a:off x="819587" y="1291291"/>
          <a:ext cx="9288654" cy="1106821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Bite Size Chunks</a:t>
          </a:r>
        </a:p>
      </dsp:txBody>
      <dsp:txXfrm>
        <a:off x="852005" y="1323709"/>
        <a:ext cx="7684797" cy="1041985"/>
      </dsp:txXfrm>
    </dsp:sp>
    <dsp:sp modelId="{77550343-0C5E-4D01-AA48-A0B421C32179}">
      <dsp:nvSpPr>
        <dsp:cNvPr id="0" name=""/>
        <dsp:cNvSpPr/>
      </dsp:nvSpPr>
      <dsp:spPr>
        <a:xfrm>
          <a:off x="1639174" y="2582583"/>
          <a:ext cx="9288654" cy="1106821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Cadence of Accountability</a:t>
          </a:r>
        </a:p>
      </dsp:txBody>
      <dsp:txXfrm>
        <a:off x="1671592" y="2615001"/>
        <a:ext cx="7684797" cy="1041985"/>
      </dsp:txXfrm>
    </dsp:sp>
    <dsp:sp modelId="{EDEC92F3-458F-4A4C-951D-4B90D96FAC72}">
      <dsp:nvSpPr>
        <dsp:cNvPr id="0" name=""/>
        <dsp:cNvSpPr/>
      </dsp:nvSpPr>
      <dsp:spPr>
        <a:xfrm>
          <a:off x="8569220" y="839339"/>
          <a:ext cx="719433" cy="7194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8731092" y="839339"/>
        <a:ext cx="395689" cy="541373"/>
      </dsp:txXfrm>
    </dsp:sp>
    <dsp:sp modelId="{B0A9599B-B735-47A9-8992-0D11547E0A73}">
      <dsp:nvSpPr>
        <dsp:cNvPr id="0" name=""/>
        <dsp:cNvSpPr/>
      </dsp:nvSpPr>
      <dsp:spPr>
        <a:xfrm>
          <a:off x="9388807" y="2123252"/>
          <a:ext cx="719433" cy="71943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9550679" y="2123252"/>
        <a:ext cx="395689" cy="541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E5105-36E7-47A4-BCE3-E2CE446423EE}" type="datetimeFigureOut">
              <a:rPr lang="en-US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CFFC9-6019-4A43-812A-78618E1FE8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newsforstudents.org/article/brain-signals-attention-disorder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newsforstudents.org/article/brain-signals-attention-disorder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3529049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3529049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https://www.sciencenewsforstudents.org/article/brain-signals-attention-disorder</a:t>
            </a:r>
            <a:endParaRPr lang="en-US" dirty="0"/>
          </a:p>
          <a:p>
            <a:r>
              <a:rPr lang="en-US" dirty="0"/>
              <a:t>Proal, E., Reiss, P. T., Klein, R. G., Mannuzza, S., Gotimer, K., Ramos-</a:t>
            </a:r>
            <a:r>
              <a:rPr lang="en-US" dirty="0" err="1"/>
              <a:t>Olazagasti</a:t>
            </a:r>
            <a:r>
              <a:rPr lang="en-US" dirty="0"/>
              <a:t>, M. A., Lerch, J. P., He, Y., </a:t>
            </a:r>
            <a:r>
              <a:rPr lang="en-US" dirty="0" err="1"/>
              <a:t>Zijdenbos</a:t>
            </a:r>
            <a:r>
              <a:rPr lang="en-US" dirty="0"/>
              <a:t>, A., Kelly, C., Milham, M. P., &amp; Castellanos, F. X. (2011). Brain gray matter deficits at 33-year follow-up in adults with attention-deficit/hyperactivity disorder established in childhood. </a:t>
            </a:r>
            <a:r>
              <a:rPr lang="en-US" i="1" dirty="0"/>
              <a:t>Archives of general psychiatry</a:t>
            </a:r>
            <a:r>
              <a:rPr lang="en-US" dirty="0"/>
              <a:t>, </a:t>
            </a:r>
            <a:r>
              <a:rPr lang="en-US" i="1" dirty="0"/>
              <a:t>68</a:t>
            </a:r>
            <a:r>
              <a:rPr lang="en-US" dirty="0"/>
              <a:t>(11), 1122–1134. https://doi.org/10.1001/archgenpsychiatry.2011.117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99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DuPaul</a:t>
            </a:r>
            <a:r>
              <a:rPr lang="en-US" dirty="0"/>
              <a:t> GJ, Gormley MJ, Anastopoulos AD, Weyandt LL, Labban J, Sass AJ, Busch CZ, Franklin MK, Postler KB. Academic Trajectories of College Students with and without ADHD: Predictors of Four-Year Outcomes. J Clin Child </a:t>
            </a:r>
            <a:r>
              <a:rPr lang="en-US" dirty="0" err="1"/>
              <a:t>Adolesc</a:t>
            </a:r>
            <a:r>
              <a:rPr lang="en-US" dirty="0"/>
              <a:t> Psychol. 2021 Feb 2:1-16. </a:t>
            </a:r>
            <a:r>
              <a:rPr lang="en-US" dirty="0" err="1"/>
              <a:t>doi</a:t>
            </a:r>
            <a:r>
              <a:rPr lang="en-US" dirty="0"/>
              <a:t>: 10.1080/15374416.2020.1867990. </a:t>
            </a:r>
            <a:r>
              <a:rPr lang="en-US" dirty="0" err="1"/>
              <a:t>Epub</a:t>
            </a:r>
            <a:r>
              <a:rPr lang="en-US" dirty="0"/>
              <a:t> ahead of print. PMID: 33529049. https://pubmed.ncbi.nlm.nih.gov/33529049/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00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https://www.sciencenewsforstudents.org/article/brain-signals-attention-disorder</a:t>
            </a:r>
            <a:endParaRPr lang="en-US" dirty="0"/>
          </a:p>
          <a:p>
            <a:r>
              <a:rPr lang="en-US" dirty="0"/>
              <a:t>Proal, E., Reiss, P. T., Klein, R. G., Mannuzza, S., Gotimer, K., Ramos-</a:t>
            </a:r>
            <a:r>
              <a:rPr lang="en-US" dirty="0" err="1"/>
              <a:t>Olazagasti</a:t>
            </a:r>
            <a:r>
              <a:rPr lang="en-US" dirty="0"/>
              <a:t>, M. A., Lerch, J. P., He, Y., </a:t>
            </a:r>
            <a:r>
              <a:rPr lang="en-US" dirty="0" err="1"/>
              <a:t>Zijdenbos</a:t>
            </a:r>
            <a:r>
              <a:rPr lang="en-US" dirty="0"/>
              <a:t>, A., Kelly, C., Milham, M. P., &amp; Castellanos, F. X. (2011). Brain gray matter deficits at 33-year follow-up in adults with attention-deficit/hyperactivity disorder established in childhood. </a:t>
            </a:r>
            <a:r>
              <a:rPr lang="en-US" i="1" dirty="0"/>
              <a:t>Archives of general psychiatry</a:t>
            </a:r>
            <a:r>
              <a:rPr lang="en-US" dirty="0"/>
              <a:t>, </a:t>
            </a:r>
            <a:r>
              <a:rPr lang="en-US" i="1" dirty="0"/>
              <a:t>68</a:t>
            </a:r>
            <a:r>
              <a:rPr lang="en-US" dirty="0"/>
              <a:t>(11), 1122–1134. https://doi.org/10.1001/archgenpsychiatry.2011.117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Benjamin </a:t>
            </a:r>
            <a:r>
              <a:rPr lang="en-US" dirty="0" err="1"/>
              <a:t>Zablotsky</a:t>
            </a:r>
            <a:r>
              <a:rPr lang="en-US" dirty="0"/>
              <a:t>, Ph.D., and Josephine M. Alford, M.S. (2020) Racial and Ethnic Differences in the Prevalence of Attention-deficit/Hyperactivity Disorder and Learning Disabilities Among U.S. Children Aged 3–17 Years. NCHS Data Brief No. 358, March 2020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Benjamin </a:t>
            </a:r>
            <a:r>
              <a:rPr lang="en-US" dirty="0" err="1"/>
              <a:t>Zablotsky</a:t>
            </a:r>
            <a:r>
              <a:rPr lang="en-US" dirty="0"/>
              <a:t>, Ph.D., and Josephine M. Alford, M.S. (2020) Racial and Ethnic Differences in the Prevalence of Attention-deficit/Hyperactivity Disorder and Learning Disabilities Among U.S. Children Aged 3–17 Years. NCHS Data Brief No. 358, March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2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Benjamin </a:t>
            </a:r>
            <a:r>
              <a:rPr lang="en-US" dirty="0" err="1"/>
              <a:t>Zablotsky</a:t>
            </a:r>
            <a:r>
              <a:rPr lang="en-US" dirty="0"/>
              <a:t>, Ph.D., and Josephine M. Alford, M.S. (2020) Racial and Ethnic Differences in the Prevalence of Attention-deficit/Hyperactivity Disorder and Learning Disabilities Among U.S. Children Aged 3–17 Years. NCHS Data Brief No. 358, March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5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https://www.additudemag.com/college-students-and-adhd-improving-outcomes/#:~:text=College%20students%20with%20ADHD%20face,often%20lead%20to%20adverse%20outcomes.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1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DuPaul</a:t>
            </a:r>
            <a:r>
              <a:rPr lang="en-US" dirty="0"/>
              <a:t> GJ, Gormley MJ, Anastopoulos AD, Weyandt LL, Labban J, Sass AJ, Busch CZ, Franklin MK, Postler KB. Academic Trajectories of College Students with and without ADHD: Predictors of Four-Year Outcomes. J Clin Child </a:t>
            </a:r>
            <a:r>
              <a:rPr lang="en-US" dirty="0" err="1"/>
              <a:t>Adolesc</a:t>
            </a:r>
            <a:r>
              <a:rPr lang="en-US" dirty="0"/>
              <a:t> Psychol. 2021 Feb 2:1-16. </a:t>
            </a:r>
            <a:r>
              <a:rPr lang="en-US" dirty="0" err="1"/>
              <a:t>doi</a:t>
            </a:r>
            <a:r>
              <a:rPr lang="en-US" dirty="0"/>
              <a:t>: 10.1080/15374416.2020.1867990. </a:t>
            </a:r>
            <a:r>
              <a:rPr lang="en-US" dirty="0" err="1"/>
              <a:t>Epub</a:t>
            </a:r>
            <a:r>
              <a:rPr lang="en-US" dirty="0"/>
              <a:t> ahead of print. PMID: 33529049. </a:t>
            </a:r>
            <a:r>
              <a:rPr lang="en-US" dirty="0">
                <a:hlinkClick r:id="rId3"/>
              </a:rPr>
              <a:t>https://pubmed.ncbi.nlm.nih.gov/33529049/</a:t>
            </a:r>
            <a:endParaRPr lang="en-US" dirty="0"/>
          </a:p>
          <a:p>
            <a:pPr algn="ctr"/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51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DuPaul</a:t>
            </a:r>
            <a:r>
              <a:rPr lang="en-US" dirty="0"/>
              <a:t> GJ, Gormley MJ, Anastopoulos AD, Weyandt LL, Labban J, Sass AJ, Busch CZ, Franklin MK, Postler KB. Academic Trajectories of College Students with and without ADHD: Predictors of Four-Year Outcomes. J Clin Child </a:t>
            </a:r>
            <a:r>
              <a:rPr lang="en-US" dirty="0" err="1"/>
              <a:t>Adolesc</a:t>
            </a:r>
            <a:r>
              <a:rPr lang="en-US" dirty="0"/>
              <a:t> Psychol. 2021 Feb 2:1-16. </a:t>
            </a:r>
            <a:r>
              <a:rPr lang="en-US" dirty="0" err="1"/>
              <a:t>doi</a:t>
            </a:r>
            <a:r>
              <a:rPr lang="en-US" dirty="0"/>
              <a:t>: 10.1080/15374416.2020.1867990. </a:t>
            </a:r>
            <a:r>
              <a:rPr lang="en-US" dirty="0" err="1"/>
              <a:t>Epub</a:t>
            </a:r>
            <a:r>
              <a:rPr lang="en-US" dirty="0"/>
              <a:t> ahead of print. PMID: 33529049. </a:t>
            </a:r>
            <a:r>
              <a:rPr lang="en-US" dirty="0">
                <a:hlinkClick r:id="rId3"/>
              </a:rPr>
              <a:t>https://pubmed.ncbi.nlm.nih.gov/33529049/</a:t>
            </a:r>
            <a:endParaRPr lang="en-US" dirty="0"/>
          </a:p>
          <a:p>
            <a:pPr algn="ctr"/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71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/>
              <a:t>https://www.additudemag.com/college-accommodations-for-adhd-faq/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CFFC9-6019-4A43-812A-78618E1FE8A9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21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dfid/1527803022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malaysia-students.com/2017/05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s.uct.ac.za/article/-2020-08-05-survey-reveals-remote-learning-highs-and-low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zoo3y/8735885275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zoo3y/8735885275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ucdaviscoe/840654504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ucdaviscoe/840654504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ntarte.com/2014/02/10-conversations-you-need-to-have-in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urham.autism-uni.org/what-are-lectures-really-like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bartender.com/2019/hr-law-legislation/reasonable-job-accommodations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textbc.ca/studentsuccess/chapter/adult-learning/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s://courses.lumenlearning.com/waymaker-psychology/chapter/learning-hacks-how-often-should-i-study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ivytech-engl112/chapter/reading-primary-marketing-research-methods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suny-collegesuccess-lumen1/chapter/class-attendance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3.0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english106/4357228667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commons.ubc.ca/tutoring-studying/assignment-calculators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64127-and-coffee-dunkin-donuts-doughnuts-bagel-donu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odnewsroom/33150037206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3.0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nam11.safelinks.protection.outlook.com/?url=https%3A%2F%2Fmarydixson.godaddysites.com%2Fadhd-resources&amp;data=05%7C01%7CMary.Dixson%40utsa.edu%7Cca2634b1255c46f837d008da89c9cf43%7C3a228dfbc64744cb88357b20617fc906%7C0%7C0%7C637973797094346636%7CUnknown%7CTWFpbGZsb3d8eyJWIjoiMC4wLjAwMDAiLCJQIjoiV2luMzIiLCJBTiI6Ik1haWwiLCJXVCI6Mn0%3D%7C3000%7C%7C%7C&amp;sdata=yD30dhlNMdbQL6YOfY6a%2FBl0wBoTL8uuNugzlk5KrIU%3D&amp;reserved=0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.unu.edu/en/is-shame-too-mean-or-a-tool-for-change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aluglobalfocus.com/mental-health-in-sierra-leone-what-is-it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line.com/health/medical-board" TargetMode="External"/><Relationship Id="rId7" Type="http://schemas.openxmlformats.org/officeDocument/2006/relationships/hyperlink" Target="https://www.additudemag.com/college-accommodations-for-adhd-faq/" TargetMode="External"/><Relationship Id="rId2" Type="http://schemas.openxmlformats.org/officeDocument/2006/relationships/hyperlink" Target="https://www.addrc.org/adhd-numbers-facts-statistics-and-yo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33529049/" TargetMode="External"/><Relationship Id="rId5" Type="http://schemas.openxmlformats.org/officeDocument/2006/relationships/hyperlink" Target="https://doi.org/10.1001/archgenpsychiatry.2011.117" TargetMode="External"/><Relationship Id="rId4" Type="http://schemas.openxmlformats.org/officeDocument/2006/relationships/hyperlink" Target="https://www.sciencenewsforstudents.org/article/brain-signals-attention-disorder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lib.umn.edu/intropsyc/chapter/3-2-our-brains-control-our-thoughts-feelings-and-behavior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9511" y="2163143"/>
            <a:ext cx="471139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cs typeface="Calibri Light"/>
              </a:rPr>
              <a:t>Maximizing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Teaching for Student Success</a:t>
            </a:r>
          </a:p>
        </p:txBody>
      </p:sp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D2B66C37-BBE9-F36C-FEB3-0338AF2D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4" y="3717"/>
            <a:ext cx="6869150" cy="6869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94AD12-162F-0BF2-053A-5146162ED43D}"/>
              </a:ext>
            </a:extLst>
          </p:cNvPr>
          <p:cNvSpPr txBox="1"/>
          <p:nvPr/>
        </p:nvSpPr>
        <p:spPr>
          <a:xfrm>
            <a:off x="6969511" y="4720682"/>
            <a:ext cx="4990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Mary Dixson, PhD</a:t>
            </a:r>
          </a:p>
          <a:p>
            <a:r>
              <a:rPr lang="en-US" sz="2400" dirty="0">
                <a:cs typeface="Calibri"/>
              </a:rPr>
              <a:t>Professor of Instruction </a:t>
            </a:r>
          </a:p>
          <a:p>
            <a:r>
              <a:rPr lang="en-US" sz="2400" dirty="0">
                <a:cs typeface="Calibri"/>
              </a:rPr>
              <a:t>The University of Texas at San Antonio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BDE820EC-1305-4C8B-BA87-D3D86513A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9150" b="2525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F1927-D86A-44E5-9DA9-B006304D4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92" y="3752850"/>
            <a:ext cx="1105380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>
              <a:cs typeface="Calibri" panose="020F0502020204030204"/>
            </a:endParaRPr>
          </a:p>
          <a:p>
            <a:endParaRPr lang="en-US" sz="36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600" b="1" dirty="0">
                <a:ea typeface="+mn-lt"/>
                <a:cs typeface="+mn-lt"/>
              </a:rPr>
              <a:t>9-14% of Kids Aged 3-17</a:t>
            </a:r>
            <a:endParaRPr lang="en-US" sz="36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3600" b="1" dirty="0">
              <a:cs typeface="Calibri"/>
            </a:endParaRPr>
          </a:p>
          <a:p>
            <a:endParaRPr lang="en-US" sz="3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D9D34-475D-464B-829F-E58D176D9DC0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038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80ED9-2733-AE9A-708E-E663ED8FC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/>
                <a:cs typeface="Calibri"/>
              </a:rPr>
              <a:t>Diagnosis Rates Differ by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8D507-B6A0-706B-ACB9-93B321508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>
                <a:cs typeface="Calibri"/>
              </a:rPr>
              <a:t>Race</a:t>
            </a:r>
            <a:endParaRPr lang="en-US" sz="320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>
                <a:cs typeface="Calibri"/>
              </a:rPr>
              <a:t>Parental education</a:t>
            </a:r>
            <a:endParaRPr lang="en-US" sz="320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b="1">
                <a:cs typeface="Calibri"/>
              </a:rPr>
              <a:t>Poverty level</a:t>
            </a:r>
            <a:endParaRPr lang="en-US" sz="3200">
              <a:cs typeface="Calibri" panose="020F0502020204030204"/>
            </a:endParaRPr>
          </a:p>
        </p:txBody>
      </p:sp>
      <p:pic>
        <p:nvPicPr>
          <p:cNvPr id="4" name="Picture 4" descr="A group of people walking&#10;&#10;Description automatically generated">
            <a:extLst>
              <a:ext uri="{FF2B5EF4-FFF2-40B4-BE49-F238E27FC236}">
                <a16:creationId xmlns:a16="http://schemas.microsoft.com/office/drawing/2014/main" id="{4814F735-A041-6D35-9D43-036565474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85" r="28414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22CB32-D16B-9A44-5661-BB18419A129A}"/>
              </a:ext>
            </a:extLst>
          </p:cNvPr>
          <p:cNvSpPr txBox="1"/>
          <p:nvPr/>
        </p:nvSpPr>
        <p:spPr>
          <a:xfrm>
            <a:off x="9737481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891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EB4414C4-8A94-DE2A-2316-6E0A9CB2B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8585" y="820162"/>
            <a:ext cx="10098742" cy="5626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A7404-DE27-3AF9-7DB9-FCA9144F56A9}"/>
              </a:ext>
            </a:extLst>
          </p:cNvPr>
          <p:cNvSpPr txBox="1"/>
          <p:nvPr/>
        </p:nvSpPr>
        <p:spPr>
          <a:xfrm>
            <a:off x="152400" y="652448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Zablotsky</a:t>
            </a:r>
            <a:r>
              <a:rPr lang="en-US" sz="1200" dirty="0"/>
              <a:t> and  Alford 2020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5CD64F-BF46-8545-E8CE-87780EADB127}"/>
              </a:ext>
            </a:extLst>
          </p:cNvPr>
          <p:cNvSpPr txBox="1">
            <a:spLocks/>
          </p:cNvSpPr>
          <p:nvPr/>
        </p:nvSpPr>
        <p:spPr>
          <a:xfrm>
            <a:off x="2373244" y="5966104"/>
            <a:ext cx="1226295" cy="6584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cs typeface="Calibri"/>
              </a:rPr>
              <a:t>Total</a:t>
            </a:r>
            <a:endParaRPr lang="en-US" sz="3200" dirty="0">
              <a:cs typeface="Calibri" panose="020F0502020204030204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807A08-29AE-7A1D-B49C-D27B36019257}"/>
              </a:ext>
            </a:extLst>
          </p:cNvPr>
          <p:cNvSpPr txBox="1">
            <a:spLocks/>
          </p:cNvSpPr>
          <p:nvPr/>
        </p:nvSpPr>
        <p:spPr>
          <a:xfrm>
            <a:off x="3753679" y="5966104"/>
            <a:ext cx="2628816" cy="6584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Non-Hispanic White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642682-CEAE-4A45-1D74-B9FEFF7828D6}"/>
              </a:ext>
            </a:extLst>
          </p:cNvPr>
          <p:cNvSpPr txBox="1">
            <a:spLocks/>
          </p:cNvSpPr>
          <p:nvPr/>
        </p:nvSpPr>
        <p:spPr>
          <a:xfrm>
            <a:off x="6382026" y="5966104"/>
            <a:ext cx="2496294" cy="6584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Non-Hispanic Black</a:t>
            </a:r>
            <a:endParaRPr lang="en-US" sz="3200" dirty="0">
              <a:cs typeface="Calibri" panose="020F0502020204030204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AF741B-9C0C-79B3-3771-94FA278B9C30}"/>
              </a:ext>
            </a:extLst>
          </p:cNvPr>
          <p:cNvSpPr txBox="1">
            <a:spLocks/>
          </p:cNvSpPr>
          <p:nvPr/>
        </p:nvSpPr>
        <p:spPr>
          <a:xfrm>
            <a:off x="8844721" y="5921930"/>
            <a:ext cx="2496294" cy="6584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Hispanic </a:t>
            </a:r>
            <a:endParaRPr lang="en-US" sz="3200" dirty="0">
              <a:cs typeface="Calibri" panose="020F0502020204030204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B7CD831-9BAC-0DC1-663B-F7C08B7CCEBF}"/>
              </a:ext>
            </a:extLst>
          </p:cNvPr>
          <p:cNvSpPr txBox="1">
            <a:spLocks/>
          </p:cNvSpPr>
          <p:nvPr/>
        </p:nvSpPr>
        <p:spPr>
          <a:xfrm>
            <a:off x="9684026" y="698365"/>
            <a:ext cx="1226295" cy="9676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11-17</a:t>
            </a:r>
            <a:br>
              <a:rPr lang="en-US" sz="3200" b="1" dirty="0">
                <a:cs typeface="Calibri"/>
              </a:rPr>
            </a:br>
            <a:r>
              <a:rPr lang="en-US" sz="3200" b="1" dirty="0">
                <a:cs typeface="Calibri"/>
              </a:rPr>
              <a:t>year-olds</a:t>
            </a:r>
            <a:endParaRPr lang="en-US" sz="3200" dirty="0">
              <a:cs typeface="Calibri" panose="020F0502020204030204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B8D412E-F5C8-0660-0470-B4C12C8AF22A}"/>
              </a:ext>
            </a:extLst>
          </p:cNvPr>
          <p:cNvSpPr txBox="1">
            <a:spLocks/>
          </p:cNvSpPr>
          <p:nvPr/>
        </p:nvSpPr>
        <p:spPr>
          <a:xfrm>
            <a:off x="8027504" y="698365"/>
            <a:ext cx="1226295" cy="9676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3-10</a:t>
            </a:r>
            <a:br>
              <a:rPr lang="en-US" sz="3200" b="1" dirty="0">
                <a:cs typeface="Calibri"/>
              </a:rPr>
            </a:br>
            <a:r>
              <a:rPr lang="en-US" sz="3200" b="1" dirty="0">
                <a:cs typeface="Calibri"/>
              </a:rPr>
              <a:t>year-olds</a:t>
            </a:r>
            <a:endParaRPr lang="en-US" sz="3200" dirty="0" err="1">
              <a:cs typeface="Calibri" panose="020F0502020204030204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D29E80-26FA-D2DC-6406-B69B88B25E7E}"/>
              </a:ext>
            </a:extLst>
          </p:cNvPr>
          <p:cNvSpPr txBox="1">
            <a:spLocks/>
          </p:cNvSpPr>
          <p:nvPr/>
        </p:nvSpPr>
        <p:spPr>
          <a:xfrm>
            <a:off x="2814982" y="1968364"/>
            <a:ext cx="1226295" cy="7136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18.1%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97E1354-4501-C2BB-9655-07F3466FE62B}"/>
              </a:ext>
            </a:extLst>
          </p:cNvPr>
          <p:cNvSpPr txBox="1">
            <a:spLocks/>
          </p:cNvSpPr>
          <p:nvPr/>
        </p:nvSpPr>
        <p:spPr>
          <a:xfrm>
            <a:off x="5156199" y="1637060"/>
            <a:ext cx="1226295" cy="7688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19.7%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6C0E53F-EAD9-D645-C6F8-3F60CFFBCB44}"/>
              </a:ext>
            </a:extLst>
          </p:cNvPr>
          <p:cNvSpPr txBox="1">
            <a:spLocks/>
          </p:cNvSpPr>
          <p:nvPr/>
        </p:nvSpPr>
        <p:spPr>
          <a:xfrm>
            <a:off x="7221329" y="1559755"/>
            <a:ext cx="1071687" cy="603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21.6%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2C3CCBE-472E-A706-7922-35E642EE2AA0}"/>
              </a:ext>
            </a:extLst>
          </p:cNvPr>
          <p:cNvSpPr txBox="1">
            <a:spLocks/>
          </p:cNvSpPr>
          <p:nvPr/>
        </p:nvSpPr>
        <p:spPr>
          <a:xfrm>
            <a:off x="9474198" y="2752450"/>
            <a:ext cx="1071687" cy="603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14.2%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765FA3D-37F9-65FD-31DB-725CB15571C6}"/>
              </a:ext>
            </a:extLst>
          </p:cNvPr>
          <p:cNvSpPr txBox="1">
            <a:spLocks/>
          </p:cNvSpPr>
          <p:nvPr/>
        </p:nvSpPr>
        <p:spPr>
          <a:xfrm>
            <a:off x="8402981" y="3492363"/>
            <a:ext cx="1071687" cy="603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10.1%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020C78C-63F9-43AE-5DC6-15483967E9FE}"/>
              </a:ext>
            </a:extLst>
          </p:cNvPr>
          <p:cNvSpPr txBox="1">
            <a:spLocks/>
          </p:cNvSpPr>
          <p:nvPr/>
        </p:nvSpPr>
        <p:spPr>
          <a:xfrm>
            <a:off x="6150111" y="3028537"/>
            <a:ext cx="1071687" cy="603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12.8%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4A75870-9A82-8FE2-3C50-E49C3739C12A}"/>
              </a:ext>
            </a:extLst>
          </p:cNvPr>
          <p:cNvSpPr txBox="1">
            <a:spLocks/>
          </p:cNvSpPr>
          <p:nvPr/>
        </p:nvSpPr>
        <p:spPr>
          <a:xfrm>
            <a:off x="4040806" y="3492363"/>
            <a:ext cx="1071687" cy="603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10.1%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E58DFC6-8BE4-05B3-7186-74103314DD47}"/>
              </a:ext>
            </a:extLst>
          </p:cNvPr>
          <p:cNvSpPr txBox="1">
            <a:spLocks/>
          </p:cNvSpPr>
          <p:nvPr/>
        </p:nvSpPr>
        <p:spPr>
          <a:xfrm>
            <a:off x="1854198" y="3492364"/>
            <a:ext cx="1071687" cy="603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cs typeface="Calibri"/>
              </a:rPr>
              <a:t>10.1%</a:t>
            </a:r>
          </a:p>
        </p:txBody>
      </p:sp>
    </p:spTree>
    <p:extLst>
      <p:ext uri="{BB962C8B-B14F-4D97-AF65-F5344CB8AC3E}">
        <p14:creationId xmlns:p14="http://schemas.microsoft.com/office/powerpoint/2010/main" val="57198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text, indoor, person, shelf&#10;&#10;Description automatically generated">
            <a:extLst>
              <a:ext uri="{FF2B5EF4-FFF2-40B4-BE49-F238E27FC236}">
                <a16:creationId xmlns:a16="http://schemas.microsoft.com/office/drawing/2014/main" id="{D0B74553-E94B-5778-C28F-B60664A7D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46" t="9091" r="21252"/>
          <a:stretch/>
        </p:blipFill>
        <p:spPr>
          <a:xfrm>
            <a:off x="4112306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A0599-84F6-A3B9-072D-182997979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How it changes learning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9BE01-66F8-C44F-07E2-23560F366E60}"/>
              </a:ext>
            </a:extLst>
          </p:cNvPr>
          <p:cNvSpPr txBox="1"/>
          <p:nvPr/>
        </p:nvSpPr>
        <p:spPr>
          <a:xfrm>
            <a:off x="9851296" y="6657945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5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DDEF810-FBAE-4C80-B905-316331395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6">
            <a:extLst>
              <a:ext uri="{FF2B5EF4-FFF2-40B4-BE49-F238E27FC236}">
                <a16:creationId xmlns:a16="http://schemas.microsoft.com/office/drawing/2014/main" id="{FD8C7A0F-D774-4978-AA9C-7E703C2F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344168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47">
            <a:extLst>
              <a:ext uri="{FF2B5EF4-FFF2-40B4-BE49-F238E27FC236}">
                <a16:creationId xmlns:a16="http://schemas.microsoft.com/office/drawing/2014/main" id="{61C7310A-3A42-4F75-8058-7F39E52B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344168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D88313-56C7-45D8-8D97-2F5CCBF99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1544897" cy="11795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5B47B-07B5-47CD-8DC8-92C97E16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88894"/>
            <a:ext cx="10306520" cy="88073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Poor Executive Functions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CAFCA9-9B01-4499-A064-E92044B94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393558"/>
              </p:ext>
            </p:extLst>
          </p:nvPr>
        </p:nvGraphicFramePr>
        <p:xfrm>
          <a:off x="1047280" y="2189664"/>
          <a:ext cx="10095789" cy="4032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2633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E30C8-F5C4-474B-A0C0-C83690B1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dirty="0">
                <a:cs typeface="Calibri Light"/>
              </a:rPr>
              <a:t> Challenges </a:t>
            </a:r>
            <a:endParaRPr lang="en-US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3A3F03-44E9-C535-E924-C31147E751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31791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9202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1215C-59E2-DCEC-D0D9-9D703676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rgbClr val="FFFFFF"/>
                </a:solidFill>
                <a:cs typeface="Calibri Light"/>
              </a:rPr>
              <a:t>Comorbidities</a:t>
            </a:r>
          </a:p>
        </p:txBody>
      </p:sp>
      <p:graphicFrame>
        <p:nvGraphicFramePr>
          <p:cNvPr id="63" name="Content Placeholder 44">
            <a:extLst>
              <a:ext uri="{FF2B5EF4-FFF2-40B4-BE49-F238E27FC236}">
                <a16:creationId xmlns:a16="http://schemas.microsoft.com/office/drawing/2014/main" id="{C26E00DC-FC96-9D92-D099-FE8C504640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79333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4391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unopened pill packets">
            <a:extLst>
              <a:ext uri="{FF2B5EF4-FFF2-40B4-BE49-F238E27FC236}">
                <a16:creationId xmlns:a16="http://schemas.microsoft.com/office/drawing/2014/main" id="{BB51A883-139F-53F4-3452-18B4FE332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913" r="-2" b="856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B1DC58-03A4-7CB4-41D0-BA181271E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Medications</a:t>
            </a:r>
          </a:p>
        </p:txBody>
      </p:sp>
    </p:spTree>
    <p:extLst>
      <p:ext uri="{BB962C8B-B14F-4D97-AF65-F5344CB8AC3E}">
        <p14:creationId xmlns:p14="http://schemas.microsoft.com/office/powerpoint/2010/main" val="3083503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A picture containing building, outdoor, mountain, city&#10;&#10;Description automatically generated">
            <a:extLst>
              <a:ext uri="{FF2B5EF4-FFF2-40B4-BE49-F238E27FC236}">
                <a16:creationId xmlns:a16="http://schemas.microsoft.com/office/drawing/2014/main" id="{0FCBEEB2-7A89-9919-736D-35F1AFD63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0104" r="17229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AF859E-76B3-D485-29C6-372BA1888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ADHD in College</a:t>
            </a:r>
          </a:p>
        </p:txBody>
      </p:sp>
    </p:spTree>
    <p:extLst>
      <p:ext uri="{BB962C8B-B14F-4D97-AF65-F5344CB8AC3E}">
        <p14:creationId xmlns:p14="http://schemas.microsoft.com/office/powerpoint/2010/main" val="1770912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A picture containing sky, outdoor, clouds, nature&#10;&#10;Description automatically generated">
            <a:extLst>
              <a:ext uri="{FF2B5EF4-FFF2-40B4-BE49-F238E27FC236}">
                <a16:creationId xmlns:a16="http://schemas.microsoft.com/office/drawing/2014/main" id="{E58FB025-91F6-634B-A0A4-94866E59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433B3-E265-0809-F31A-11E3CD88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College is a perfect storm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A76B0-CFD6-B8C5-AD1A-5115A7B1BD42}"/>
              </a:ext>
            </a:extLst>
          </p:cNvPr>
          <p:cNvSpPr txBox="1"/>
          <p:nvPr/>
        </p:nvSpPr>
        <p:spPr>
          <a:xfrm>
            <a:off x="9870531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2156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9C714-B819-C288-7530-2C17B368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 we'll discuss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0903-DCD8-F6BC-2E1A-6BC5FEC6E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906" y="1695527"/>
            <a:ext cx="948411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3200" dirty="0">
                <a:cs typeface="Calibri"/>
              </a:rPr>
              <a:t>What is it and who is affected</a:t>
            </a:r>
            <a:endParaRPr lang="en-US" sz="3200">
              <a:cs typeface="Calibri" panose="020F0502020204030204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3200" dirty="0">
                <a:cs typeface="Calibri" panose="020F0502020204030204"/>
              </a:rPr>
              <a:t>How it changes learning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200" dirty="0">
                <a:cs typeface="Calibri" panose="020F0502020204030204"/>
              </a:rPr>
              <a:t>How we increase student success</a:t>
            </a:r>
          </a:p>
        </p:txBody>
      </p:sp>
      <p:pic>
        <p:nvPicPr>
          <p:cNvPr id="4" name="Graphic 4" descr="Badge 1 outline">
            <a:extLst>
              <a:ext uri="{FF2B5EF4-FFF2-40B4-BE49-F238E27FC236}">
                <a16:creationId xmlns:a16="http://schemas.microsoft.com/office/drawing/2014/main" id="{3F7BB9C2-3D92-A216-6F66-012BCB2AD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483" y="1912434"/>
            <a:ext cx="914400" cy="914400"/>
          </a:xfrm>
          <a:prstGeom prst="rect">
            <a:avLst/>
          </a:prstGeom>
        </p:spPr>
      </p:pic>
      <p:pic>
        <p:nvPicPr>
          <p:cNvPr id="5" name="Graphic 5" descr="Badge outline">
            <a:extLst>
              <a:ext uri="{FF2B5EF4-FFF2-40B4-BE49-F238E27FC236}">
                <a16:creationId xmlns:a16="http://schemas.microsoft.com/office/drawing/2014/main" id="{555074C9-2E9B-8C3F-60C5-88C79D308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483" y="2906751"/>
            <a:ext cx="914400" cy="914400"/>
          </a:xfrm>
          <a:prstGeom prst="rect">
            <a:avLst/>
          </a:prstGeom>
        </p:spPr>
      </p:pic>
      <p:pic>
        <p:nvPicPr>
          <p:cNvPr id="6" name="Graphic 6" descr="Badge 3 outline">
            <a:extLst>
              <a:ext uri="{FF2B5EF4-FFF2-40B4-BE49-F238E27FC236}">
                <a16:creationId xmlns:a16="http://schemas.microsoft.com/office/drawing/2014/main" id="{ED5447D1-EA75-8CE4-6F51-AAC08C891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968" y="39045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1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A picture containing sky, outdoor, clouds, nature&#10;&#10;Description automatically generated">
            <a:extLst>
              <a:ext uri="{FF2B5EF4-FFF2-40B4-BE49-F238E27FC236}">
                <a16:creationId xmlns:a16="http://schemas.microsoft.com/office/drawing/2014/main" id="{E58FB025-91F6-634B-A0A4-94866E59C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C5AC1-7C37-F625-9C84-0A4C4D38D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104" y="1161112"/>
            <a:ext cx="6239520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FFFF"/>
                </a:solidFill>
                <a:cs typeface="Calibri"/>
              </a:rPr>
              <a:t>executive function required</a:t>
            </a:r>
          </a:p>
          <a:p>
            <a:pPr marL="0" indent="0">
              <a:buNone/>
            </a:pPr>
            <a:endParaRPr lang="en-US" sz="4000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endParaRPr lang="en-US" sz="4000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FFFFFF"/>
                </a:solidFill>
                <a:cs typeface="Calibri"/>
              </a:rPr>
              <a:t>parental involvement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A76B0-CFD6-B8C5-AD1A-5115A7B1BD42}"/>
              </a:ext>
            </a:extLst>
          </p:cNvPr>
          <p:cNvSpPr txBox="1"/>
          <p:nvPr/>
        </p:nvSpPr>
        <p:spPr>
          <a:xfrm>
            <a:off x="9870531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F0138142-2BEC-38A8-F57C-C24D6ABDC189}"/>
              </a:ext>
            </a:extLst>
          </p:cNvPr>
          <p:cNvSpPr/>
          <p:nvPr/>
        </p:nvSpPr>
        <p:spPr>
          <a:xfrm>
            <a:off x="3310508" y="1577720"/>
            <a:ext cx="1009650" cy="98107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46972F6A-3BD0-585B-3BA3-AFFBCE771D4F}"/>
              </a:ext>
            </a:extLst>
          </p:cNvPr>
          <p:cNvSpPr/>
          <p:nvPr/>
        </p:nvSpPr>
        <p:spPr>
          <a:xfrm rot="10800000">
            <a:off x="3310507" y="4378070"/>
            <a:ext cx="1009650" cy="98107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92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39F591-D856-5B90-D418-E2484595B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143" r="4146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5BFFD-84BE-4B87-807F-20F8C400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4000">
                <a:cs typeface="Calibri Light"/>
              </a:rPr>
              <a:t>ADHD Students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E4D61-EB89-4849-97BB-27432EC3E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872634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+mn-lt"/>
                <a:cs typeface="+mn-lt"/>
              </a:rPr>
              <a:t>Significantly lower GPAs</a:t>
            </a:r>
            <a:endParaRPr lang="en-US" sz="3200" dirty="0"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+mn-lt"/>
                <a:cs typeface="+mn-lt"/>
              </a:rPr>
              <a:t>Use Fewer Study Skills Strategies</a:t>
            </a:r>
            <a:endParaRPr lang="en-US" sz="3200" dirty="0"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cs typeface="Calibri" panose="020F0502020204030204"/>
              </a:rPr>
              <a:t>Less confident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DF060-4710-FB94-9AC4-50CBEF99F846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42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339F591-D856-5B90-D418-E2484595B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143" r="4146" b="90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5BFFD-84BE-4B87-807F-20F8C400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4000">
                <a:cs typeface="Calibri Light"/>
              </a:rPr>
              <a:t>ADHD Students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E4D61-EB89-4849-97BB-27432EC3E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872634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+mn-lt"/>
                <a:cs typeface="+mn-lt"/>
              </a:rPr>
              <a:t>Need multiple readings</a:t>
            </a:r>
            <a:endParaRPr lang="en-US" sz="3200" dirty="0"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+mn-lt"/>
                <a:cs typeface="+mn-lt"/>
              </a:rPr>
              <a:t>Difficulty on timed items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cs typeface="Calibri" panose="020F0502020204030204"/>
              </a:rPr>
              <a:t>Work harder for same grade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DF060-4710-FB94-9AC4-50CBEF99F846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6013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CF0B9-0DC1-4D97-F125-1E3350DC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some things in our classes that might be hard for ADHD students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3EF983-C72C-5A30-162B-5E474937A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77316" y="1647902"/>
            <a:ext cx="6780700" cy="3559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1993BB-5E34-2B20-3145-EEE9E8EA3089}"/>
              </a:ext>
            </a:extLst>
          </p:cNvPr>
          <p:cNvSpPr txBox="1"/>
          <p:nvPr/>
        </p:nvSpPr>
        <p:spPr>
          <a:xfrm>
            <a:off x="9356772" y="5007714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4424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CF0B9-0DC1-4D97-F125-1E3350DC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My List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4F8FC1-6FA8-B0FD-9EEA-BAE80817D2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67961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6427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CAA4C7-67BA-73A8-0E05-A379B2C7F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0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7BA431-5C28-452A-A7DE-3477775A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Teaching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52A785-B812-1B42-3B11-022D0B3CEB69}"/>
              </a:ext>
            </a:extLst>
          </p:cNvPr>
          <p:cNvSpPr txBox="1"/>
          <p:nvPr/>
        </p:nvSpPr>
        <p:spPr>
          <a:xfrm>
            <a:off x="998770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084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College Students Studying in Class · Free Stock Video">
            <a:extLst>
              <a:ext uri="{FF2B5EF4-FFF2-40B4-BE49-F238E27FC236}">
                <a16:creationId xmlns:a16="http://schemas.microsoft.com/office/drawing/2014/main" id="{9B111E52-E539-9D12-B84C-07D1DB295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892D3-12DF-AB8D-C5E3-DBFAD826E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Accommodations</a:t>
            </a:r>
          </a:p>
        </p:txBody>
      </p:sp>
    </p:spTree>
    <p:extLst>
      <p:ext uri="{BB962C8B-B14F-4D97-AF65-F5344CB8AC3E}">
        <p14:creationId xmlns:p14="http://schemas.microsoft.com/office/powerpoint/2010/main" val="2168514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59300-363B-A51E-4110-DC031F8B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Required Under  Americans with Disabilities Act (ADA) </a:t>
            </a:r>
          </a:p>
          <a:p>
            <a:pPr algn="ctr"/>
            <a:endParaRPr lang="en-US" sz="6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4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B3653-5A6F-4815-9ED8-D88F8E830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>
                <a:cs typeface="Calibri Light"/>
              </a:rPr>
              <a:t>Common Accommodations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A007A-3F09-450B-B201-C5F503686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2663" y="1862017"/>
            <a:ext cx="6781873" cy="51726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ea typeface="+mn-lt"/>
                <a:cs typeface="+mn-lt"/>
              </a:rPr>
              <a:t>Breaks and Extended Time for Exams</a:t>
            </a:r>
            <a:endParaRPr lang="en-US" dirty="0"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ea typeface="+mn-lt"/>
                <a:cs typeface="+mn-lt"/>
              </a:rPr>
              <a:t>Reduced-distraction sites for exams</a:t>
            </a:r>
            <a:endParaRPr lang="en-US" dirty="0"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ea typeface="+mn-lt"/>
                <a:cs typeface="+mn-lt"/>
              </a:rPr>
              <a:t>Laptop, spellchecker, calculator</a:t>
            </a:r>
            <a:endParaRPr lang="en-US" dirty="0"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ea typeface="+mn-lt"/>
                <a:cs typeface="+mn-lt"/>
              </a:rPr>
              <a:t>Note-taking accommodations 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Working space background">
            <a:extLst>
              <a:ext uri="{FF2B5EF4-FFF2-40B4-BE49-F238E27FC236}">
                <a16:creationId xmlns:a16="http://schemas.microsoft.com/office/drawing/2014/main" id="{7B423109-851B-4E4C-8CA2-44BFAED67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50" r="-3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545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and holding a pen and shading circles on a sheet">
            <a:extLst>
              <a:ext uri="{FF2B5EF4-FFF2-40B4-BE49-F238E27FC236}">
                <a16:creationId xmlns:a16="http://schemas.microsoft.com/office/drawing/2014/main" id="{F05C1856-0C56-C895-F6BD-36D57B8512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-2" b="359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025C7-E9C4-4FD1-8213-D2295562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85750" indent="-285750" algn="ctr"/>
            <a:r>
              <a:rPr lang="en-US" sz="6000" dirty="0">
                <a:solidFill>
                  <a:srgbClr val="FFFFFF"/>
                </a:solidFill>
              </a:rPr>
              <a:t>Accommodated students achieve higher grades</a:t>
            </a:r>
          </a:p>
        </p:txBody>
      </p:sp>
    </p:spTree>
    <p:extLst>
      <p:ext uri="{BB962C8B-B14F-4D97-AF65-F5344CB8AC3E}">
        <p14:creationId xmlns:p14="http://schemas.microsoft.com/office/powerpoint/2010/main" val="4231036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8FE88-14AF-4A14-B848-348E1FBF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4466"/>
            <a:ext cx="3785513" cy="95034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What Is </a:t>
            </a:r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4B24A19-E343-9DA0-2A74-30DE04183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9" r="14802" b="-1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89978-67AA-40FF-8C15-DE205C32E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476441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>
                <a:latin typeface="+mj-lt"/>
                <a:ea typeface="+mj-ea"/>
                <a:cs typeface="+mj-cs"/>
              </a:rPr>
              <a:t>Accommodations Aren't Enough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CBDFC79A-E63A-4BAF-85D4-3D14E47F9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14356" y="1550889"/>
            <a:ext cx="6408836" cy="3604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655F41-24BC-4AB6-89FA-F91EAD690982}"/>
              </a:ext>
            </a:extLst>
          </p:cNvPr>
          <p:cNvSpPr txBox="1"/>
          <p:nvPr/>
        </p:nvSpPr>
        <p:spPr>
          <a:xfrm>
            <a:off x="9349438" y="4955804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3828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121B454-D9CC-4D9A-BB90-D0243B527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156AB4D-50E1-494A-A1FF-2E40CFD54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180" y="707900"/>
            <a:ext cx="11185930" cy="5400168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0" name="Picture 20">
            <a:extLst>
              <a:ext uri="{FF2B5EF4-FFF2-40B4-BE49-F238E27FC236}">
                <a16:creationId xmlns:a16="http://schemas.microsoft.com/office/drawing/2014/main" id="{7DE91A21-100C-D743-ACBB-1D59D4601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7947" r="2" b="7949"/>
          <a:stretch/>
        </p:blipFill>
        <p:spPr>
          <a:xfrm>
            <a:off x="6296152" y="915293"/>
            <a:ext cx="5327507" cy="2990900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D286CBC9-76F9-10F0-0227-A1D29A0A23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5188" r="2" b="707"/>
          <a:stretch/>
        </p:blipFill>
        <p:spPr>
          <a:xfrm>
            <a:off x="769423" y="915303"/>
            <a:ext cx="5327507" cy="29909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703D0-EA50-D9F6-D693-C64D787D8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148" y="4260589"/>
            <a:ext cx="5327505" cy="18432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cs typeface="Calibri"/>
              </a:rPr>
              <a:t>Out of Class</a:t>
            </a:r>
            <a:endParaRPr lang="en-US" sz="7200" dirty="0">
              <a:cs typeface="Calibri" panose="020F0502020204030204"/>
            </a:endParaRPr>
          </a:p>
          <a:p>
            <a:pPr marL="457200" indent="-457200">
              <a:buAutoNum type="arabicPeriod"/>
            </a:pPr>
            <a:endParaRPr lang="en-US" sz="540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F64BAA-3F0F-743B-3553-904854C83DFD}"/>
              </a:ext>
            </a:extLst>
          </p:cNvPr>
          <p:cNvSpPr txBox="1"/>
          <p:nvPr/>
        </p:nvSpPr>
        <p:spPr>
          <a:xfrm>
            <a:off x="9315411" y="3687098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DAFC79-6442-CEFC-94F3-11F9E71789CF}"/>
              </a:ext>
            </a:extLst>
          </p:cNvPr>
          <p:cNvSpPr txBox="1"/>
          <p:nvPr/>
        </p:nvSpPr>
        <p:spPr>
          <a:xfrm>
            <a:off x="3802665" y="3687088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4C33635-B844-400A-CA2A-39843D6BFA99}"/>
              </a:ext>
            </a:extLst>
          </p:cNvPr>
          <p:cNvSpPr txBox="1">
            <a:spLocks/>
          </p:cNvSpPr>
          <p:nvPr/>
        </p:nvSpPr>
        <p:spPr>
          <a:xfrm>
            <a:off x="721798" y="4260589"/>
            <a:ext cx="5327505" cy="1843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cs typeface="Calibri"/>
              </a:rPr>
              <a:t>In Class</a:t>
            </a:r>
            <a:endParaRPr lang="en-US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en-US" sz="6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1056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6872934-CC6E-8435-C381-ECF0DBA9D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2B747-5424-5042-9796-60134D78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In Class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4AD3174-5F06-3598-7C4F-8F140DA41EBB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4997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B9CE3F3-CD24-C33C-6987-942742EC0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3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23C3F-DB48-0BED-4279-D2C11278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Lecture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103C0D4-C90D-0BB5-C3C9-B74A6F171716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39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1CBA2-D10D-31E1-2188-16099EF3B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68124"/>
            <a:ext cx="4596014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4000" dirty="0">
              <a:cs typeface="Calibri"/>
            </a:endParaRPr>
          </a:p>
          <a:p>
            <a:pPr marL="0" indent="0">
              <a:buNone/>
            </a:pPr>
            <a:r>
              <a:rPr lang="en-US" sz="4000" dirty="0">
                <a:cs typeface="Calibri"/>
              </a:rPr>
              <a:t>Add movement</a:t>
            </a:r>
          </a:p>
          <a:p>
            <a:pPr marL="0" indent="0">
              <a:buNone/>
            </a:pPr>
            <a:r>
              <a:rPr lang="en-US" sz="4000" dirty="0">
                <a:cs typeface="Calibri"/>
              </a:rPr>
              <a:t>Add activities</a:t>
            </a:r>
          </a:p>
          <a:p>
            <a:pPr marL="0" indent="0">
              <a:buNone/>
            </a:pPr>
            <a:r>
              <a:rPr lang="en-US" sz="4000" dirty="0">
                <a:cs typeface="Calibri"/>
              </a:rPr>
              <a:t>Review guided notes</a:t>
            </a:r>
          </a:p>
          <a:p>
            <a:pPr marL="0" indent="0">
              <a:buNone/>
            </a:pPr>
            <a:endParaRPr lang="en-US" sz="4000">
              <a:cs typeface="Calibri"/>
            </a:endParaRPr>
          </a:p>
        </p:txBody>
      </p:sp>
      <p:pic>
        <p:nvPicPr>
          <p:cNvPr id="5" name="Picture 4" descr="Person writing on a notepad">
            <a:extLst>
              <a:ext uri="{FF2B5EF4-FFF2-40B4-BE49-F238E27FC236}">
                <a16:creationId xmlns:a16="http://schemas.microsoft.com/office/drawing/2014/main" id="{70D4C7DD-BE2A-6317-FED0-024EC4FD0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5" r="10255"/>
          <a:stretch/>
        </p:blipFill>
        <p:spPr>
          <a:xfrm>
            <a:off x="54260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6A84C3-7C33-465B-ED7D-F58310990449}"/>
              </a:ext>
            </a:extLst>
          </p:cNvPr>
          <p:cNvSpPr txBox="1"/>
          <p:nvPr/>
        </p:nvSpPr>
        <p:spPr>
          <a:xfrm>
            <a:off x="723900" y="1343025"/>
            <a:ext cx="41624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/>
              <a:t>Chunk Lectures</a:t>
            </a:r>
          </a:p>
        </p:txBody>
      </p:sp>
    </p:spTree>
    <p:extLst>
      <p:ext uri="{BB962C8B-B14F-4D97-AF65-F5344CB8AC3E}">
        <p14:creationId xmlns:p14="http://schemas.microsoft.com/office/powerpoint/2010/main" val="3083262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eometric shapes on a wooden background">
            <a:extLst>
              <a:ext uri="{FF2B5EF4-FFF2-40B4-BE49-F238E27FC236}">
                <a16:creationId xmlns:a16="http://schemas.microsoft.com/office/drawing/2014/main" id="{AD66E70F-7329-53B9-2DAB-C1CE6E9B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7008631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85449-325C-B4EC-5ABA-6082EBA79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2233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cs typeface="Calibri Light"/>
              </a:rPr>
              <a:t>Use Active </a:t>
            </a:r>
            <a:r>
              <a:rPr lang="en-US" b="1" dirty="0">
                <a:cs typeface="Calibri Light"/>
              </a:rPr>
              <a:t>Learning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0C747-000B-4F80-9B6B-E59C56E48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6803514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cs typeface="Calibri"/>
              </a:rPr>
              <a:t>Application Exercises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cs typeface="Calibri"/>
              </a:rPr>
              <a:t>Connect Material to Assignments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cs typeface="Calibri"/>
              </a:rPr>
              <a:t>Engage Problem Solving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cs typeface="Calibri"/>
              </a:rPr>
              <a:t>Explore Relevance</a:t>
            </a:r>
          </a:p>
        </p:txBody>
      </p:sp>
    </p:spTree>
    <p:extLst>
      <p:ext uri="{BB962C8B-B14F-4D97-AF65-F5344CB8AC3E}">
        <p14:creationId xmlns:p14="http://schemas.microsoft.com/office/powerpoint/2010/main" val="3272925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85429D4-8EBD-6052-FE24-02D0C924A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65" b="20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1A09E-EC6B-5FDF-951C-BD193DCD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Out of Class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3EF6D8-C806-8241-8ABF-43F875897354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21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C843294-05C2-E34D-4AF4-684C232F1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0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15267-4219-5099-16D5-EAE8CCA1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Assignments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9CF0A-157F-A72E-130F-BF72E0A3BCBD}"/>
              </a:ext>
            </a:extLst>
          </p:cNvPr>
          <p:cNvSpPr txBox="1"/>
          <p:nvPr/>
        </p:nvSpPr>
        <p:spPr>
          <a:xfrm>
            <a:off x="986748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7275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BCD3C-8301-8194-9988-F7CC1C533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ea typeface="+mj-lt"/>
                <a:cs typeface="+mj-lt"/>
              </a:rPr>
              <a:t>Stack Assignments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31DEE2-27F4-EA11-2675-5183E05134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93696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8077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erson writing on a notepad">
            <a:extLst>
              <a:ext uri="{FF2B5EF4-FFF2-40B4-BE49-F238E27FC236}">
                <a16:creationId xmlns:a16="http://schemas.microsoft.com/office/drawing/2014/main" id="{E5A0A5E1-511D-78EE-F6F5-9800B39A8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5000"/>
          </a:blip>
          <a:srcRect t="16491" b="1253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366B2-AE16-44A4-908A-72E1BB497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/>
              <a:t>Study Skills Support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451874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8FE88-14AF-4A14-B848-348E1FBF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05" y="291906"/>
            <a:ext cx="5421025" cy="169375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Attention Deficit...</a:t>
            </a:r>
            <a:br>
              <a:rPr lang="en-US" sz="5200" dirty="0"/>
            </a:br>
            <a:r>
              <a:rPr lang="en-US" sz="5200" dirty="0"/>
              <a:t>Hey Donuts!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7BD2E93-2E6D-90FE-97BE-9A9CAD62E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053" t="448" r="5875" b="-668"/>
          <a:stretch/>
        </p:blipFill>
        <p:spPr>
          <a:xfrm>
            <a:off x="5074554" y="1235936"/>
            <a:ext cx="6245011" cy="5524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A30B5-13AA-DC5C-2105-74D517378853}"/>
              </a:ext>
            </a:extLst>
          </p:cNvPr>
          <p:cNvSpPr txBox="1"/>
          <p:nvPr/>
        </p:nvSpPr>
        <p:spPr>
          <a:xfrm>
            <a:off x="9857708" y="66579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08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icky notes on a wall">
            <a:extLst>
              <a:ext uri="{FF2B5EF4-FFF2-40B4-BE49-F238E27FC236}">
                <a16:creationId xmlns:a16="http://schemas.microsoft.com/office/drawing/2014/main" id="{00692CA5-44BC-BBCC-BE5D-A0C991EBC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858" r="-2" b="1046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A53FFB-7ECD-74BB-F487-6AD487E11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Send Due Date Reminders</a:t>
            </a:r>
          </a:p>
        </p:txBody>
      </p:sp>
    </p:spTree>
    <p:extLst>
      <p:ext uri="{BB962C8B-B14F-4D97-AF65-F5344CB8AC3E}">
        <p14:creationId xmlns:p14="http://schemas.microsoft.com/office/powerpoint/2010/main" val="2084711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198F6BC-2F90-94EE-0FC2-CC131C658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08709-FF58-F21A-BD56-EABFCDED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Connect to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D3456-42F0-E3FF-CE00-88712C6A60AD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6789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366D9F-8FB5-D6D6-D444-D9DF294A6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424" y="643467"/>
            <a:ext cx="72351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1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16E0BEF-251F-925A-2A38-4E6611E58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740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C55E1B-AC13-5B44-7ECD-E2DDEFC65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34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92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743AF-F333-5AF6-4498-A09D61ED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https://marydixson.godaddysites.com/adhd-resources</a:t>
            </a: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3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7A0E1A-C18E-44FD-852B-CBAD676E6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4A1176-2A11-323B-5504-8B4EF586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Remove Shame and Fear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6BD9D-95A1-30D2-F2E5-4E19A9B910C3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8637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4544207-F32F-1FBC-7F30-E0677A5C4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2C081F-78AF-4289-A424-62275115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>
                <a:cs typeface="Calibri Light"/>
              </a:rPr>
              <a:t>Use of Mental Health Resources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25389-C4AD-4809-8AF2-F9646E47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Management of depression and anxiety </a:t>
            </a:r>
            <a:endParaRPr lang="en-US"/>
          </a:p>
          <a:p>
            <a:pPr marL="0" indent="0">
              <a:buNone/>
            </a:pPr>
            <a:r>
              <a:rPr lang="en-US">
                <a:cs typeface="Calibri" panose="020F0502020204030204"/>
              </a:rPr>
              <a:t>Increase self esteem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F45B2E-01B4-A7DF-291C-0D325214F527}"/>
              </a:ext>
            </a:extLst>
          </p:cNvPr>
          <p:cNvSpPr txBox="1"/>
          <p:nvPr/>
        </p:nvSpPr>
        <p:spPr>
          <a:xfrm>
            <a:off x="9987708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180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9C714-B819-C288-7530-2C17B368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 we'll discuss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E0903-DCD8-F6BC-2E1A-6BC5FEC6E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906" y="1695527"/>
            <a:ext cx="948411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3200" dirty="0">
                <a:cs typeface="Calibri"/>
              </a:rPr>
              <a:t>What is it and who is affected</a:t>
            </a:r>
            <a:endParaRPr lang="en-US" sz="3200">
              <a:cs typeface="Calibri" panose="020F0502020204030204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3200" dirty="0">
                <a:cs typeface="Calibri" panose="020F0502020204030204"/>
              </a:rPr>
              <a:t>How it changes learning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200" dirty="0">
                <a:cs typeface="Calibri" panose="020F0502020204030204"/>
              </a:rPr>
              <a:t>How we increase student success</a:t>
            </a:r>
          </a:p>
        </p:txBody>
      </p:sp>
      <p:pic>
        <p:nvPicPr>
          <p:cNvPr id="4" name="Graphic 4" descr="Badge 1 outline">
            <a:extLst>
              <a:ext uri="{FF2B5EF4-FFF2-40B4-BE49-F238E27FC236}">
                <a16:creationId xmlns:a16="http://schemas.microsoft.com/office/drawing/2014/main" id="{3F7BB9C2-3D92-A216-6F66-012BCB2AD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4483" y="1912434"/>
            <a:ext cx="914400" cy="914400"/>
          </a:xfrm>
          <a:prstGeom prst="rect">
            <a:avLst/>
          </a:prstGeom>
        </p:spPr>
      </p:pic>
      <p:pic>
        <p:nvPicPr>
          <p:cNvPr id="5" name="Graphic 5" descr="Badge outline">
            <a:extLst>
              <a:ext uri="{FF2B5EF4-FFF2-40B4-BE49-F238E27FC236}">
                <a16:creationId xmlns:a16="http://schemas.microsoft.com/office/drawing/2014/main" id="{555074C9-2E9B-8C3F-60C5-88C79D308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483" y="2906751"/>
            <a:ext cx="914400" cy="914400"/>
          </a:xfrm>
          <a:prstGeom prst="rect">
            <a:avLst/>
          </a:prstGeom>
        </p:spPr>
      </p:pic>
      <p:pic>
        <p:nvPicPr>
          <p:cNvPr id="6" name="Graphic 6" descr="Badge 3 outline">
            <a:extLst>
              <a:ext uri="{FF2B5EF4-FFF2-40B4-BE49-F238E27FC236}">
                <a16:creationId xmlns:a16="http://schemas.microsoft.com/office/drawing/2014/main" id="{ED5447D1-EA75-8CE4-6F51-AAC08C891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968" y="390455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85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7D5C4-6056-EEBA-567E-150ACD90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C168F-C859-9796-7D5A-D966AD373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ea typeface="+mn-lt"/>
                <a:cs typeface="+mn-lt"/>
                <a:hlinkClick r:id="rId2"/>
              </a:rPr>
              <a:t>https://www.addrc.org/adhd-numbers-facts-statistics-and-you/</a:t>
            </a:r>
            <a:endParaRPr lang="en-US" sz="14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ea typeface="+mn-lt"/>
                <a:cs typeface="+mn-lt"/>
              </a:rPr>
              <a:t>Benjamin </a:t>
            </a:r>
            <a:r>
              <a:rPr lang="en-US" sz="1400" dirty="0" err="1">
                <a:ea typeface="+mn-lt"/>
                <a:cs typeface="+mn-lt"/>
              </a:rPr>
              <a:t>Zablotsky</a:t>
            </a:r>
            <a:r>
              <a:rPr lang="en-US" sz="1400" dirty="0">
                <a:ea typeface="+mn-lt"/>
                <a:cs typeface="+mn-lt"/>
              </a:rPr>
              <a:t>, Ph.D., and Josephine M. Alford, M.S. (2020) Racial and Ethnic Differences in the Prevalence of Attention-deficit/Hyperactivity Disorder and Learning Disabilities Among U.S. Children Aged 3–17 Years. NCHS Data Brief No. 358, March 2020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ea typeface="+mn-lt"/>
                <a:cs typeface="+mn-lt"/>
              </a:rPr>
              <a:t>Kimberly Holland and Elsbeth Riley | Illustrations by Tony Bueno Medically Reviewed by </a:t>
            </a:r>
            <a:r>
              <a:rPr lang="en-US" sz="1400" b="1" dirty="0">
                <a:ea typeface="+mn-lt"/>
                <a:cs typeface="+mn-lt"/>
                <a:hlinkClick r:id="rId3"/>
              </a:rPr>
              <a:t>George T. Krucik, MD, MBA</a:t>
            </a:r>
            <a:r>
              <a:rPr lang="en-US" sz="1400" dirty="0">
                <a:ea typeface="+mn-lt"/>
                <a:cs typeface="+mn-lt"/>
              </a:rPr>
              <a:t> on September 4, 2014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ea typeface="+mn-lt"/>
                <a:cs typeface="+mn-lt"/>
                <a:hlinkClick r:id="rId4"/>
              </a:rPr>
              <a:t>https://www.sciencenewsforstudents.org/article/brain-signals-attention-disorder</a:t>
            </a:r>
            <a:endParaRPr lang="en-US" sz="14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ea typeface="+mn-lt"/>
                <a:cs typeface="+mn-lt"/>
              </a:rPr>
              <a:t>Proal, E., Reiss, P. T., Klein, R. G., Mannuzza, S., Gotimer, K., Ramos-</a:t>
            </a:r>
            <a:r>
              <a:rPr lang="en-US" sz="1400" dirty="0" err="1">
                <a:ea typeface="+mn-lt"/>
                <a:cs typeface="+mn-lt"/>
              </a:rPr>
              <a:t>Olazagasti</a:t>
            </a:r>
            <a:r>
              <a:rPr lang="en-US" sz="1400" dirty="0">
                <a:ea typeface="+mn-lt"/>
                <a:cs typeface="+mn-lt"/>
              </a:rPr>
              <a:t>, M. A., Lerch, J. P., He, Y., </a:t>
            </a:r>
            <a:r>
              <a:rPr lang="en-US" sz="1400" dirty="0" err="1">
                <a:ea typeface="+mn-lt"/>
                <a:cs typeface="+mn-lt"/>
              </a:rPr>
              <a:t>Zijdenbos</a:t>
            </a:r>
            <a:r>
              <a:rPr lang="en-US" sz="1400" dirty="0">
                <a:ea typeface="+mn-lt"/>
                <a:cs typeface="+mn-lt"/>
              </a:rPr>
              <a:t>, A., Kelly, C., Milham, M. P., &amp; Castellanos, F. X. (2011). Brain gray matter deficits at 33-year follow-up in adults with attention-deficit/hyperactivity disorder established in childhood. </a:t>
            </a:r>
            <a:r>
              <a:rPr lang="en-US" sz="1400" i="1" dirty="0">
                <a:ea typeface="+mn-lt"/>
                <a:cs typeface="+mn-lt"/>
              </a:rPr>
              <a:t>Archives of general psychiatry</a:t>
            </a:r>
            <a:r>
              <a:rPr lang="en-US" sz="1400" dirty="0">
                <a:ea typeface="+mn-lt"/>
                <a:cs typeface="+mn-lt"/>
              </a:rPr>
              <a:t>, </a:t>
            </a:r>
            <a:r>
              <a:rPr lang="en-US" sz="1400" i="1" dirty="0">
                <a:ea typeface="+mn-lt"/>
                <a:cs typeface="+mn-lt"/>
              </a:rPr>
              <a:t>68</a:t>
            </a:r>
            <a:r>
              <a:rPr lang="en-US" sz="1400" dirty="0">
                <a:ea typeface="+mn-lt"/>
                <a:cs typeface="+mn-lt"/>
              </a:rPr>
              <a:t>(11), 1122–1134. </a:t>
            </a:r>
            <a:r>
              <a:rPr lang="en-US" sz="1400" dirty="0">
                <a:ea typeface="+mn-lt"/>
                <a:cs typeface="+mn-lt"/>
                <a:hlinkClick r:id="rId5"/>
              </a:rPr>
              <a:t>https://doi.org/10.1001/archgenpsychiatry.2011.117</a:t>
            </a:r>
            <a:endParaRPr lang="en-US"/>
          </a:p>
          <a:p>
            <a:r>
              <a:rPr lang="en-US" sz="1400" dirty="0" err="1">
                <a:ea typeface="+mn-lt"/>
                <a:cs typeface="+mn-lt"/>
              </a:rPr>
              <a:t>DuPaul</a:t>
            </a:r>
            <a:r>
              <a:rPr lang="en-US" sz="1400" dirty="0">
                <a:ea typeface="+mn-lt"/>
                <a:cs typeface="+mn-lt"/>
              </a:rPr>
              <a:t> GJ, Gormley MJ, Anastopoulos AD, Weyandt LL, Labban J, Sass AJ, Busch CZ, Franklin MK, Postler KB. Academic Trajectories of College Students with and without ADHD: Predictors of Four-Year Outcomes. J Clin Child </a:t>
            </a:r>
            <a:r>
              <a:rPr lang="en-US" sz="1400" dirty="0" err="1">
                <a:ea typeface="+mn-lt"/>
                <a:cs typeface="+mn-lt"/>
              </a:rPr>
              <a:t>Adolesc</a:t>
            </a:r>
            <a:r>
              <a:rPr lang="en-US" sz="1400" dirty="0">
                <a:ea typeface="+mn-lt"/>
                <a:cs typeface="+mn-lt"/>
              </a:rPr>
              <a:t> Psychol. 2021 Feb 2:1-16. </a:t>
            </a:r>
            <a:r>
              <a:rPr lang="en-US" sz="1400" dirty="0" err="1">
                <a:ea typeface="+mn-lt"/>
                <a:cs typeface="+mn-lt"/>
              </a:rPr>
              <a:t>doi</a:t>
            </a:r>
            <a:r>
              <a:rPr lang="en-US" sz="1400" dirty="0">
                <a:ea typeface="+mn-lt"/>
                <a:cs typeface="+mn-lt"/>
              </a:rPr>
              <a:t>: 10.1080/15374416.2020.1867990. </a:t>
            </a:r>
            <a:r>
              <a:rPr lang="en-US" sz="1400" dirty="0" err="1">
                <a:ea typeface="+mn-lt"/>
                <a:cs typeface="+mn-lt"/>
              </a:rPr>
              <a:t>Epub</a:t>
            </a:r>
            <a:r>
              <a:rPr lang="en-US" sz="1400" dirty="0">
                <a:ea typeface="+mn-lt"/>
                <a:cs typeface="+mn-lt"/>
              </a:rPr>
              <a:t> ahead of print. PMID: 33529049. </a:t>
            </a:r>
            <a:r>
              <a:rPr lang="en-US" sz="1400" dirty="0">
                <a:ea typeface="+mn-lt"/>
                <a:cs typeface="+mn-lt"/>
                <a:hlinkClick r:id="rId6"/>
              </a:rPr>
              <a:t>https://pubmed.ncbi.nlm.nih.gov/33529049/</a:t>
            </a:r>
            <a:endParaRPr lang="en-US" sz="240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  <a:hlinkClick r:id="rId7"/>
              </a:rPr>
              <a:t>https://www.additudemag.com/college-accommodations-for-adhd-faq/</a:t>
            </a:r>
          </a:p>
          <a:p>
            <a:r>
              <a:rPr lang="en-US" sz="1400" dirty="0" err="1">
                <a:ea typeface="+mn-lt"/>
                <a:cs typeface="+mn-lt"/>
              </a:rPr>
              <a:t>DuPaul</a:t>
            </a:r>
            <a:r>
              <a:rPr lang="en-US" sz="1400" dirty="0">
                <a:ea typeface="+mn-lt"/>
                <a:cs typeface="+mn-lt"/>
              </a:rPr>
              <a:t> GJ, Gormley MJ, Anastopoulos AD, Weyandt LL, Labban J, Sass AJ, Busch CZ, Franklin MK, Postler KB. Academic Trajectories of College Students with and without ADHD: Predictors of Four-Year Outcomes. J Clin Child </a:t>
            </a:r>
            <a:r>
              <a:rPr lang="en-US" sz="1400" dirty="0" err="1">
                <a:ea typeface="+mn-lt"/>
                <a:cs typeface="+mn-lt"/>
              </a:rPr>
              <a:t>Adolesc</a:t>
            </a:r>
            <a:r>
              <a:rPr lang="en-US" sz="1400" dirty="0">
                <a:ea typeface="+mn-lt"/>
                <a:cs typeface="+mn-lt"/>
              </a:rPr>
              <a:t> Psychol. 2021 Feb 2:1-16. </a:t>
            </a:r>
            <a:r>
              <a:rPr lang="en-US" sz="1400" dirty="0" err="1">
                <a:ea typeface="+mn-lt"/>
                <a:cs typeface="+mn-lt"/>
              </a:rPr>
              <a:t>doi</a:t>
            </a:r>
            <a:r>
              <a:rPr lang="en-US" sz="1400" dirty="0">
                <a:ea typeface="+mn-lt"/>
                <a:cs typeface="+mn-lt"/>
              </a:rPr>
              <a:t>: 10.1080/15374416.2020.1867990. </a:t>
            </a:r>
            <a:r>
              <a:rPr lang="en-US" sz="1400" dirty="0" err="1">
                <a:ea typeface="+mn-lt"/>
                <a:cs typeface="+mn-lt"/>
              </a:rPr>
              <a:t>Epub</a:t>
            </a:r>
            <a:r>
              <a:rPr lang="en-US" sz="1400" dirty="0">
                <a:ea typeface="+mn-lt"/>
                <a:cs typeface="+mn-lt"/>
              </a:rPr>
              <a:t> ahead of print. PMID: 33529049. </a:t>
            </a:r>
            <a:r>
              <a:rPr lang="en-US" sz="1400" dirty="0">
                <a:ea typeface="+mn-lt"/>
                <a:cs typeface="+mn-lt"/>
                <a:hlinkClick r:id="rId6"/>
              </a:rPr>
              <a:t>https://pubmed.ncbi.nlm.nih.gov/33529049/</a:t>
            </a:r>
          </a:p>
          <a:p>
            <a:r>
              <a:rPr lang="en-US" sz="1400" dirty="0">
                <a:ea typeface="+mn-lt"/>
                <a:cs typeface="+mn-lt"/>
              </a:rPr>
              <a:t>Green AL, Rabiner DL. What do we really know about ADHD in college students? Neurotherapeutics. 2012 Jul;9(3):559-68. </a:t>
            </a:r>
            <a:r>
              <a:rPr lang="en-US" sz="1400" dirty="0" err="1">
                <a:ea typeface="+mn-lt"/>
                <a:cs typeface="+mn-lt"/>
              </a:rPr>
              <a:t>doi</a:t>
            </a:r>
            <a:r>
              <a:rPr lang="en-US" sz="1400" dirty="0">
                <a:ea typeface="+mn-lt"/>
                <a:cs typeface="+mn-lt"/>
              </a:rPr>
              <a:t>: 10.1007/s13311-012-0127-8. PMID: 22678459; PMCID: PMC3441934.</a:t>
            </a:r>
          </a:p>
          <a:p>
            <a:endParaRPr lang="en-US" sz="1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5136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16B45D1E-8518-CA2A-7598-676EF5474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32" r="-1" b="201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5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8FE88-14AF-4A14-B848-348E1FBF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Attention Deficit Hyperactivity Disorder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47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A7A7AA-98AC-63B4-6CE9-E6CD887C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Physical Differences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4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an of a human brain in a neurology clinic">
            <a:extLst>
              <a:ext uri="{FF2B5EF4-FFF2-40B4-BE49-F238E27FC236}">
                <a16:creationId xmlns:a16="http://schemas.microsoft.com/office/drawing/2014/main" id="{F0C386A4-BBBD-4C50-BB16-4823A84F8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9" t="9092" r="-7" b="-7"/>
          <a:stretch/>
        </p:blipFill>
        <p:spPr>
          <a:xfrm>
            <a:off x="4871414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B8882-290F-458B-9046-EC95FE4CE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4000">
                <a:cs typeface="Calibri Light"/>
              </a:rPr>
              <a:t>Different Brains</a:t>
            </a:r>
            <a:endParaRPr lang="en-US" sz="4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B04F-2CF0-4559-A5BC-CDD524289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857608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Lower level of dopamine transporters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Different folds in the brain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ea typeface="+mn-lt"/>
                <a:cs typeface="+mn-lt"/>
              </a:rPr>
              <a:t>Less tissue in prefrontal &amp; temporal lobes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Reduction in total brain volumes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807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an of a human brain in a neurology clinic">
            <a:extLst>
              <a:ext uri="{FF2B5EF4-FFF2-40B4-BE49-F238E27FC236}">
                <a16:creationId xmlns:a16="http://schemas.microsoft.com/office/drawing/2014/main" id="{F0C386A4-BBBD-4C50-BB16-4823A84F8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9" t="9092" r="-7" b="-7"/>
          <a:stretch/>
        </p:blipFill>
        <p:spPr>
          <a:xfrm>
            <a:off x="4871414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B8882-290F-458B-9046-EC95FE4CE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302363" cy="112471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Calibri"/>
                <a:cs typeface="Calibri"/>
              </a:rPr>
              <a:t>Affected Regions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B04F-2CF0-4559-A5BC-CDD524289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857608" cy="32072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3200" dirty="0">
                <a:ea typeface="+mn-lt"/>
                <a:cs typeface="+mn-lt"/>
              </a:rPr>
              <a:t>Control attention</a:t>
            </a:r>
            <a:endParaRPr lang="en-US"/>
          </a:p>
          <a:p>
            <a:pPr marL="0" indent="0">
              <a:lnSpc>
                <a:spcPct val="200000"/>
              </a:lnSpc>
              <a:buNone/>
            </a:pPr>
            <a:r>
              <a:rPr lang="en-US" sz="3200" dirty="0">
                <a:ea typeface="+mn-lt"/>
                <a:cs typeface="+mn-lt"/>
              </a:rPr>
              <a:t>Regulate emotion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3200" dirty="0">
                <a:ea typeface="+mn-lt"/>
                <a:cs typeface="+mn-lt"/>
              </a:rPr>
              <a:t>Control Motivation</a:t>
            </a:r>
            <a:endParaRPr lang="en-US" sz="3200" dirty="0">
              <a:cs typeface="Calibri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1119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2C940-4F71-4824-8330-FF9F43FB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ADHD Affects</a:t>
            </a:r>
            <a:endParaRPr lang="en-US" sz="54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DF841-7A21-4643-B948-235018413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+mn-lt"/>
                <a:cs typeface="+mn-lt"/>
              </a:rPr>
              <a:t>Brain structure</a:t>
            </a:r>
            <a:endParaRPr lang="en-US" sz="3200"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+mn-lt"/>
                <a:cs typeface="+mn-lt"/>
              </a:rPr>
              <a:t>Brain function</a:t>
            </a:r>
            <a:endParaRPr lang="en-US" sz="3200"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a typeface="+mn-lt"/>
                <a:cs typeface="+mn-lt"/>
              </a:rPr>
              <a:t>Brain development</a:t>
            </a:r>
            <a:endParaRPr lang="en-US" sz="3200" dirty="0"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200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2BE5A4C-50AF-463F-8514-A5794BAC1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53174" y="640080"/>
            <a:ext cx="4350715" cy="5577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E2C5FD-948E-4F98-A389-9079D2841DA1}"/>
              </a:ext>
            </a:extLst>
          </p:cNvPr>
          <p:cNvSpPr txBox="1"/>
          <p:nvPr/>
        </p:nvSpPr>
        <p:spPr>
          <a:xfrm>
            <a:off x="8549371" y="601786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9171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49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Maximizing Teaching for Student Success</vt:lpstr>
      <vt:lpstr>What we'll discuss</vt:lpstr>
      <vt:lpstr>What Is </vt:lpstr>
      <vt:lpstr>Attention Deficit... Hey Donuts!</vt:lpstr>
      <vt:lpstr>Attention Deficit Hyperactivity Disorder</vt:lpstr>
      <vt:lpstr>Physical Differences</vt:lpstr>
      <vt:lpstr>Different Brains</vt:lpstr>
      <vt:lpstr>Affected Regions </vt:lpstr>
      <vt:lpstr>ADHD Affects</vt:lpstr>
      <vt:lpstr>PowerPoint Presentation</vt:lpstr>
      <vt:lpstr>Diagnosis Rates Differ by </vt:lpstr>
      <vt:lpstr>PowerPoint Presentation</vt:lpstr>
      <vt:lpstr>How it changes learning</vt:lpstr>
      <vt:lpstr>Poor Executive Functions</vt:lpstr>
      <vt:lpstr> Challenges </vt:lpstr>
      <vt:lpstr>Comorbidities</vt:lpstr>
      <vt:lpstr>Medications</vt:lpstr>
      <vt:lpstr>ADHD in College</vt:lpstr>
      <vt:lpstr>College is a perfect storm </vt:lpstr>
      <vt:lpstr>PowerPoint Presentation</vt:lpstr>
      <vt:lpstr>ADHD Students</vt:lpstr>
      <vt:lpstr>ADHD Students</vt:lpstr>
      <vt:lpstr>What are some things in our classes that might be hard for ADHD students</vt:lpstr>
      <vt:lpstr>My List</vt:lpstr>
      <vt:lpstr>Teaching</vt:lpstr>
      <vt:lpstr>Accommodations</vt:lpstr>
      <vt:lpstr>Required Under  Americans with Disabilities Act (ADA)  </vt:lpstr>
      <vt:lpstr>Common Accommodations</vt:lpstr>
      <vt:lpstr>Accommodated students achieve higher grades</vt:lpstr>
      <vt:lpstr>Accommodations Aren't Enough </vt:lpstr>
      <vt:lpstr>PowerPoint Presentation</vt:lpstr>
      <vt:lpstr>In Class</vt:lpstr>
      <vt:lpstr>Lecture</vt:lpstr>
      <vt:lpstr>PowerPoint Presentation</vt:lpstr>
      <vt:lpstr>Use Active Learning</vt:lpstr>
      <vt:lpstr>Out of Class</vt:lpstr>
      <vt:lpstr>Assignments</vt:lpstr>
      <vt:lpstr>Stack Assignments</vt:lpstr>
      <vt:lpstr>Study Skills Support</vt:lpstr>
      <vt:lpstr>Send Due Date Reminders</vt:lpstr>
      <vt:lpstr>Connect to Resources</vt:lpstr>
      <vt:lpstr>PowerPoint Presentation</vt:lpstr>
      <vt:lpstr>PowerPoint Presentation</vt:lpstr>
      <vt:lpstr>https://marydixson.godaddysites.com/adhd-resources</vt:lpstr>
      <vt:lpstr>Remove Shame and Fear</vt:lpstr>
      <vt:lpstr>Use of Mental Health Resources</vt:lpstr>
      <vt:lpstr>What we'll discuss</vt:lpstr>
      <vt:lpstr>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838</cp:revision>
  <dcterms:created xsi:type="dcterms:W3CDTF">2021-09-29T00:10:17Z</dcterms:created>
  <dcterms:modified xsi:type="dcterms:W3CDTF">2024-01-03T19:54:26Z</dcterms:modified>
</cp:coreProperties>
</file>