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6699"/>
    <a:srgbClr val="FF33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0" d="100"/>
          <a:sy n="120" d="100"/>
        </p:scale>
        <p:origin x="-3108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B3F06-3DD8-4240-8E30-71FB59070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30C03-2FE4-46B7-BA8E-B966B58E7F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46E0C-25D0-40E5-8E63-2F66DB635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F88D9-ED18-4424-8FB3-0C37F749C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31DBBA-CC8A-4A7E-9581-426846492C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0D702-5143-4E64-A235-0F7F8B304F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B4A4E-A480-4B01-A640-D7A808267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6B655-E21A-4825-AFF5-7359AA7B6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829EE-9981-4CB8-A19B-191E7218D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E800C-DC76-4092-8959-A19163211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87D08D-14D1-4EC5-95F5-F114F2758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B62E0B3-181B-4696-9D9C-9AFB30998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33600" y="7080954"/>
            <a:ext cx="2743200" cy="1224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Text Box 11"/>
          <p:cNvSpPr txBox="1">
            <a:spLocks noChangeArrowheads="1"/>
          </p:cNvSpPr>
          <p:nvPr/>
        </p:nvSpPr>
        <p:spPr bwMode="auto">
          <a:xfrm>
            <a:off x="381000" y="304800"/>
            <a:ext cx="6019800" cy="1066800"/>
          </a:xfrm>
          <a:prstGeom prst="rect">
            <a:avLst/>
          </a:prstGeom>
          <a:noFill/>
          <a:ln w="76200">
            <a:solidFill>
              <a:srgbClr val="FFCC00"/>
            </a:solidFill>
            <a:miter lim="800000"/>
            <a:headEnd/>
            <a:tailEnd/>
          </a:ln>
        </p:spPr>
        <p:txBody>
          <a:bodyPr/>
          <a:lstStyle/>
          <a:p>
            <a:pPr algn="r"/>
            <a:endParaRPr lang="en-US" dirty="0"/>
          </a:p>
        </p:txBody>
      </p:sp>
      <p:sp>
        <p:nvSpPr>
          <p:cNvPr id="2052" name="Text Box 13"/>
          <p:cNvSpPr txBox="1">
            <a:spLocks noChangeArrowheads="1"/>
          </p:cNvSpPr>
          <p:nvPr/>
        </p:nvSpPr>
        <p:spPr bwMode="auto">
          <a:xfrm>
            <a:off x="356263" y="1676400"/>
            <a:ext cx="6096000" cy="4876800"/>
          </a:xfrm>
          <a:prstGeom prst="rect">
            <a:avLst/>
          </a:prstGeom>
          <a:noFill/>
          <a:ln w="76200">
            <a:solidFill>
              <a:srgbClr val="99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1200" dirty="0" smtClean="0">
              <a:latin typeface="Times New Roman" pitchFamily="18" charset="0"/>
            </a:endParaRPr>
          </a:p>
          <a:p>
            <a:endParaRPr lang="en-US" sz="1200" dirty="0">
              <a:latin typeface="Times New Roman" pitchFamily="18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endParaRPr lang="en-US" sz="800" b="1" dirty="0">
              <a:solidFill>
                <a:srgbClr val="000000"/>
              </a:solidFill>
              <a:latin typeface="Eurostile Bold" charset="0"/>
            </a:endParaRPr>
          </a:p>
          <a:p>
            <a:r>
              <a:rPr lang="en-US" sz="1000" i="1" dirty="0">
                <a:latin typeface="Calibri" pitchFamily="34" charset="0"/>
              </a:rPr>
              <a:t>	</a:t>
            </a:r>
          </a:p>
        </p:txBody>
      </p:sp>
      <p:sp>
        <p:nvSpPr>
          <p:cNvPr id="2054" name="Text Box 26"/>
          <p:cNvSpPr txBox="1">
            <a:spLocks noChangeArrowheads="1"/>
          </p:cNvSpPr>
          <p:nvPr/>
        </p:nvSpPr>
        <p:spPr bwMode="auto">
          <a:xfrm>
            <a:off x="1959836" y="381000"/>
            <a:ext cx="29169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 smtClean="0">
                <a:latin typeface="Britannic Bold" panose="020B0903060703020204" pitchFamily="34" charset="0"/>
              </a:rPr>
              <a:t>August 2022</a:t>
            </a:r>
            <a:endParaRPr lang="en-US" sz="1400" dirty="0">
              <a:latin typeface="Britannic Bold" panose="020B0903060703020204" pitchFamily="34" charset="0"/>
            </a:endParaRPr>
          </a:p>
        </p:txBody>
      </p:sp>
      <p:sp>
        <p:nvSpPr>
          <p:cNvPr id="2057" name="Text Box 46"/>
          <p:cNvSpPr txBox="1">
            <a:spLocks noChangeArrowheads="1"/>
          </p:cNvSpPr>
          <p:nvPr/>
        </p:nvSpPr>
        <p:spPr bwMode="auto">
          <a:xfrm>
            <a:off x="7696200" y="2743200"/>
            <a:ext cx="2362200" cy="3048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1000" b="1" dirty="0" smtClean="0">
              <a:solidFill>
                <a:srgbClr val="00000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33600" y="7086600"/>
            <a:ext cx="533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u="sng" dirty="0" smtClean="0">
                <a:latin typeface="Times New Roman" pitchFamily="18" charset="0"/>
                <a:cs typeface="Times New Roman" pitchFamily="18" charset="0"/>
              </a:rPr>
              <a:t>Available Daily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:  Cheese Sandwich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 Garden Salad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 Veggie Burger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 Bagel &amp; Yogurt Boat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Chicken Patty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en-US" sz="1200" b="1" dirty="0" err="1" smtClean="0">
                <a:latin typeface="Times New Roman" pitchFamily="18" charset="0"/>
                <a:cs typeface="Times New Roman" pitchFamily="18" charset="0"/>
              </a:rPr>
              <a:t>Uncrustable</a:t>
            </a:r>
            <a:endParaRPr lang="en-US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Group 29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471625"/>
              </p:ext>
            </p:extLst>
          </p:nvPr>
        </p:nvGraphicFramePr>
        <p:xfrm>
          <a:off x="381001" y="1676400"/>
          <a:ext cx="6071262" cy="4876799"/>
        </p:xfrm>
        <a:graphic>
          <a:graphicData uri="http://schemas.openxmlformats.org/drawingml/2006/table">
            <a:tbl>
              <a:tblPr/>
              <a:tblGrid>
                <a:gridCol w="1213612"/>
                <a:gridCol w="1168782"/>
                <a:gridCol w="1229622"/>
                <a:gridCol w="1245634"/>
                <a:gridCol w="1213612"/>
              </a:tblGrid>
              <a:tr h="10354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Pizza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Chicken Nuggets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French Toast Sticks &amp; Sausage</a:t>
                      </a:r>
                    </a:p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10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Mac &amp; Cheese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Trip Day!!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Bring Bag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Lunch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1475"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Pizza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 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Chicken Nuggets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CAMP</a:t>
                      </a:r>
                      <a:b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BBQ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Hot Dog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Trip Day!!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Bring Bag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Lunch</a:t>
                      </a:r>
                    </a:p>
                    <a:p>
                      <a:pPr algn="ctr"/>
                      <a:endParaRPr lang="en-US" sz="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8883"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Pizza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 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1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Chicken Nuggets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Tacos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 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1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Mac &amp; Cheese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Fruit</a:t>
                      </a:r>
                    </a:p>
                    <a:p>
                      <a:pPr algn="ctr"/>
                      <a:r>
                        <a:rPr 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Vegetables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Trip Day!!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Bring Bag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Lunch</a:t>
                      </a:r>
                    </a:p>
                    <a:p>
                      <a:pPr algn="ctr"/>
                      <a:endParaRPr lang="en-US" sz="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7401">
                <a:tc>
                  <a:txBody>
                    <a:bodyPr/>
                    <a:lstStyle/>
                    <a:p>
                      <a:pPr algn="ctr"/>
                      <a:r>
                        <a:rPr lang="en-US" sz="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  <a:p>
                      <a:pPr algn="ctr"/>
                      <a:endParaRPr lang="en-US" sz="600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  <a:p>
                      <a:pPr algn="ctr"/>
                      <a:endParaRPr lang="en-US" sz="1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en-US" sz="600" b="1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3597"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  <a:p>
                      <a:pPr algn="ctr"/>
                      <a:endParaRPr lang="en-US" sz="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b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b="0" u="none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" name="Picture 12" descr="http://p4cdn4static.sharpschool.com/UserFiles/Servers/Server_111032/Image/Kids%20Way%20Caf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6200" y="1260897"/>
            <a:ext cx="2994546" cy="670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09800" y="586765"/>
            <a:ext cx="23889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Britannic Bold" panose="020B0903060703020204" pitchFamily="34" charset="0"/>
              </a:rPr>
              <a:t>Piscataway Summer Camp</a:t>
            </a:r>
          </a:p>
          <a:p>
            <a:pPr algn="ctr"/>
            <a:r>
              <a:rPr lang="en-US" sz="1400" dirty="0" smtClean="0">
                <a:latin typeface="Britannic Bold" panose="020B0903060703020204" pitchFamily="34" charset="0"/>
              </a:rPr>
              <a:t>Lunch Menu</a:t>
            </a:r>
            <a:endParaRPr lang="en-US" sz="1400" dirty="0">
              <a:latin typeface="Britannic Bold" panose="020B0903060703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4600" y="8333601"/>
            <a:ext cx="18726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Menu Subject to Change</a:t>
            </a:r>
            <a:endParaRPr lang="en-US" sz="1200" dirty="0"/>
          </a:p>
        </p:txBody>
      </p:sp>
      <p:pic>
        <p:nvPicPr>
          <p:cNvPr id="1026" name="Picture 2" descr="C:\Users\Sodexo\Desktop\summer fun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90655"/>
            <a:ext cx="1040530" cy="652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odexo\Desktop\sun glass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60278">
            <a:off x="4956514" y="438396"/>
            <a:ext cx="990600" cy="780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8255</TotalTime>
  <Words>119</Words>
  <Application>Microsoft Office PowerPoint</Application>
  <PresentationFormat>On-screen Show (4:3)</PresentationFormat>
  <Paragraphs>98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SDX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Sodexo</dc:creator>
  <cp:lastModifiedBy>Sodexo</cp:lastModifiedBy>
  <cp:revision>410</cp:revision>
  <cp:lastPrinted>2022-04-28T14:27:05Z</cp:lastPrinted>
  <dcterms:created xsi:type="dcterms:W3CDTF">2011-06-30T21:30:25Z</dcterms:created>
  <dcterms:modified xsi:type="dcterms:W3CDTF">2022-04-28T14:29:23Z</dcterms:modified>
</cp:coreProperties>
</file>