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6699"/>
    <a:srgbClr val="FF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310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3F06-3DD8-4240-8E30-71FB59070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30C03-2FE4-46B7-BA8E-B966B58E7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46E0C-25D0-40E5-8E63-2F66DB635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F88D9-ED18-4424-8FB3-0C37F749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1DBBA-CC8A-4A7E-9581-426846492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D702-5143-4E64-A235-0F7F8B304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4A4E-A480-4B01-A640-D7A808267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B655-E21A-4825-AFF5-7359AA7B6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829EE-9981-4CB8-A19B-191E7218D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800C-DC76-4092-8959-A19163211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D08D-14D1-4EC5-95F5-F114F2758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62E0B3-181B-4696-9D9C-9AFB30998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6781800"/>
            <a:ext cx="2743200" cy="1224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381000" y="304800"/>
            <a:ext cx="6019800" cy="1066800"/>
          </a:xfrm>
          <a:prstGeom prst="rect">
            <a:avLst/>
          </a:prstGeom>
          <a:noFill/>
          <a:ln w="762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356263" y="1676400"/>
            <a:ext cx="6044537" cy="4699883"/>
          </a:xfrm>
          <a:prstGeom prst="rect">
            <a:avLst/>
          </a:prstGeom>
          <a:noFill/>
          <a:ln w="76200">
            <a:solidFill>
              <a:srgbClr val="99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200" dirty="0" smtClean="0">
              <a:latin typeface="Times New Roman" pitchFamily="18" charset="0"/>
            </a:endParaRPr>
          </a:p>
          <a:p>
            <a:endParaRPr lang="en-US" sz="1200" dirty="0">
              <a:latin typeface="Times New Roman" pitchFamily="18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r>
              <a:rPr lang="en-US" sz="1000" i="1" dirty="0">
                <a:latin typeface="Calibri" pitchFamily="34" charset="0"/>
              </a:rPr>
              <a:t>	</a:t>
            </a:r>
          </a:p>
        </p:txBody>
      </p:sp>
      <p:sp>
        <p:nvSpPr>
          <p:cNvPr id="2054" name="Text Box 26"/>
          <p:cNvSpPr txBox="1">
            <a:spLocks noChangeArrowheads="1"/>
          </p:cNvSpPr>
          <p:nvPr/>
        </p:nvSpPr>
        <p:spPr bwMode="auto">
          <a:xfrm>
            <a:off x="1959836" y="381000"/>
            <a:ext cx="2916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June </a:t>
            </a:r>
            <a:r>
              <a:rPr lang="en-US" sz="1400" dirty="0" smtClean="0">
                <a:latin typeface="Britannic Bold" panose="020B0903060703020204" pitchFamily="34" charset="0"/>
              </a:rPr>
              <a:t>2022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2057" name="Text Box 46"/>
          <p:cNvSpPr txBox="1">
            <a:spLocks noChangeArrowheads="1"/>
          </p:cNvSpPr>
          <p:nvPr/>
        </p:nvSpPr>
        <p:spPr bwMode="auto">
          <a:xfrm>
            <a:off x="7696200" y="2743200"/>
            <a:ext cx="2362200" cy="3048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000" b="1" dirty="0" smtClean="0">
              <a:solidFill>
                <a:srgbClr val="00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800" y="678180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Available Daily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  Cheese Sandwich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Garden Salad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Veggie Burger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Bagel &amp; Yogurt Boat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Chicken Patty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Uncrustable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Group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81904"/>
              </p:ext>
            </p:extLst>
          </p:nvPr>
        </p:nvGraphicFramePr>
        <p:xfrm>
          <a:off x="381001" y="1676399"/>
          <a:ext cx="6019799" cy="4700170"/>
        </p:xfrm>
        <a:graphic>
          <a:graphicData uri="http://schemas.openxmlformats.org/drawingml/2006/table">
            <a:tbl>
              <a:tblPr/>
              <a:tblGrid>
                <a:gridCol w="1203325"/>
                <a:gridCol w="1158875"/>
                <a:gridCol w="1219199"/>
                <a:gridCol w="1235075"/>
                <a:gridCol w="1203325"/>
              </a:tblGrid>
              <a:tr h="960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370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006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Last Day 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 School</a:t>
                      </a:r>
                      <a:endParaRPr lang="en-US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97">
                <a:tc>
                  <a:txBody>
                    <a:bodyPr/>
                    <a:lstStyle/>
                    <a:p>
                      <a:pPr algn="ctr"/>
                      <a:r>
                        <a:rPr lang="en-US" sz="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674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Tacos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Hot Dog</a:t>
                      </a: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12" descr="http://p4cdn4static.sharpschool.com/UserFiles/Servers/Server_111032/Image/Kids%20Way%20Ca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6200" y="1260897"/>
            <a:ext cx="2994546" cy="6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9800" y="586765"/>
            <a:ext cx="238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Piscataway Summer Camp</a:t>
            </a:r>
          </a:p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Lunch </a:t>
            </a:r>
            <a:r>
              <a:rPr lang="en-US" sz="1400" dirty="0">
                <a:latin typeface="Britannic Bold" panose="020B0903060703020204" pitchFamily="34" charset="0"/>
              </a:rPr>
              <a:t>M</a:t>
            </a:r>
            <a:r>
              <a:rPr lang="en-US" sz="1400" dirty="0" smtClean="0">
                <a:latin typeface="Britannic Bold" panose="020B0903060703020204" pitchFamily="34" charset="0"/>
              </a:rPr>
              <a:t>enu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757160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/>
          </a:p>
          <a:p>
            <a:endParaRPr lang="en-US" sz="1200"/>
          </a:p>
          <a:p>
            <a:endParaRPr lang="en-US" sz="1200" dirty="0"/>
          </a:p>
        </p:txBody>
      </p:sp>
      <p:pic>
        <p:nvPicPr>
          <p:cNvPr id="1026" name="Picture 2" descr="C:\Users\Sodexo\Desktop\summer fun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0655"/>
            <a:ext cx="1040530" cy="65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dexo\Desktop\sun glass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0278">
            <a:off x="4956514" y="438396"/>
            <a:ext cx="990600" cy="7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2200" y="81534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Menu Subject to Change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8248</TotalTime>
  <Words>72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SDX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Sodexo</dc:creator>
  <cp:lastModifiedBy>Sodexo</cp:lastModifiedBy>
  <cp:revision>409</cp:revision>
  <cp:lastPrinted>2021-05-26T19:01:21Z</cp:lastPrinted>
  <dcterms:created xsi:type="dcterms:W3CDTF">2011-06-30T21:30:25Z</dcterms:created>
  <dcterms:modified xsi:type="dcterms:W3CDTF">2022-04-28T14:24:59Z</dcterms:modified>
</cp:coreProperties>
</file>