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599"/>
  </p:normalViewPr>
  <p:slideViewPr>
    <p:cSldViewPr snapToGrid="0">
      <p:cViewPr varScale="1">
        <p:scale>
          <a:sx n="116" d="100"/>
          <a:sy n="116" d="100"/>
        </p:scale>
        <p:origin x="1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18D6F-759B-9D49-9690-A9DA4A7EA5EC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09295-6D38-094B-9B70-58AAD080B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34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18D6F-759B-9D49-9690-A9DA4A7EA5EC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09295-6D38-094B-9B70-58AAD080B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918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18D6F-759B-9D49-9690-A9DA4A7EA5EC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09295-6D38-094B-9B70-58AAD080B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607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18D6F-759B-9D49-9690-A9DA4A7EA5EC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09295-6D38-094B-9B70-58AAD080B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47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18D6F-759B-9D49-9690-A9DA4A7EA5EC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09295-6D38-094B-9B70-58AAD080B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7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18D6F-759B-9D49-9690-A9DA4A7EA5EC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09295-6D38-094B-9B70-58AAD080B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201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18D6F-759B-9D49-9690-A9DA4A7EA5EC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09295-6D38-094B-9B70-58AAD080B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35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18D6F-759B-9D49-9690-A9DA4A7EA5EC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09295-6D38-094B-9B70-58AAD080B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230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18D6F-759B-9D49-9690-A9DA4A7EA5EC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09295-6D38-094B-9B70-58AAD080B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66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18D6F-759B-9D49-9690-A9DA4A7EA5EC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09295-6D38-094B-9B70-58AAD080B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31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18D6F-759B-9D49-9690-A9DA4A7EA5EC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09295-6D38-094B-9B70-58AAD080B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68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18D6F-759B-9D49-9690-A9DA4A7EA5EC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09295-6D38-094B-9B70-58AAD080B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672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s://media.qcsupply.com/media/ves/blog/blog-post-windbreaks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s://www.extension.iastate.edu/news/files/eo-news/images/CoverCrops.gif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s://www.no-tillfarmer.com/ext/resources/images/webinars/Corn-Residue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s://www.chesapeakebay.net/images/issues/06.17_buffers_issues_image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s://www.no-tillfarmer.com/ext/resources/images/2014/08/067_Chance-Ind_JD_0713_edited-1-of-1-copy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s://lpfw.org/wp-content/uploads/2016/05/HappyCanyon-061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s://toptillers.com/wp-content/uploads/2018/04/Crop-Rotation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s://www.sciencenewsforstudents.org/wp-content/uploads/2019/11/sm_honeybeemain_free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FD2978-AE53-52DF-57D4-42AF0C5EBB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  <a:latin typeface="Arial Rounded MT Bold" panose="020F0704030504030204" pitchFamily="34" charset="77"/>
              </a:rPr>
              <a:t>Ways to Protect Soil and Water on Farms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1ED628F-77EE-865F-2E4D-1A5E111535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Rounded MT Bold" panose="020F0704030504030204" pitchFamily="34" charset="77"/>
              </a:rPr>
              <a:t>By Anne Skinner</a:t>
            </a:r>
          </a:p>
          <a:p>
            <a:r>
              <a:rPr lang="en-US" sz="3200" dirty="0">
                <a:solidFill>
                  <a:srgbClr val="FFC000"/>
                </a:solidFill>
                <a:latin typeface="Arial Rounded MT Bold" panose="020F0704030504030204" pitchFamily="34" charset="77"/>
              </a:rPr>
              <a:t>Cowan Museum of History and Science</a:t>
            </a:r>
          </a:p>
        </p:txBody>
      </p:sp>
    </p:spTree>
    <p:extLst>
      <p:ext uri="{BB962C8B-B14F-4D97-AF65-F5344CB8AC3E}">
        <p14:creationId xmlns:p14="http://schemas.microsoft.com/office/powerpoint/2010/main" val="4086207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86570E83-0B26-3CFF-2BBE-FC81C9FAB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Arial Rounded MT Bold" panose="020F0704030504030204" pitchFamily="34" charset="77"/>
              </a:rPr>
              <a:t>Use windbreaks – a line of trees at the edge of a field that slows down the wind, so it won’t blow away soil.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BC950FA5-B38C-D333-D0E5-0B394F968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https://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www.qcsupply.com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/blog/product-tips-and-how-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tos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/guide-to-planting-a-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windbreak.html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2D419288-9666-81A7-4F6D-C34041522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 descr="Guide To Planting A Windbreak">
            <a:extLst>
              <a:ext uri="{FF2B5EF4-FFF2-40B4-BE49-F238E27FC236}">
                <a16:creationId xmlns:a16="http://schemas.microsoft.com/office/drawing/2014/main" xmlns="" id="{BD1FCBE1-6764-E2B6-E6DF-4D2C71282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482" y="3000375"/>
            <a:ext cx="2641600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xmlns="" id="{911231D7-DDD5-8084-AC25-4F3CC85C2193}"/>
              </a:ext>
            </a:extLst>
          </p:cNvPr>
          <p:cNvSpPr txBox="1">
            <a:spLocks/>
          </p:cNvSpPr>
          <p:nvPr/>
        </p:nvSpPr>
        <p:spPr>
          <a:xfrm>
            <a:off x="3509963" y="436880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6A0F26A5-0DD4-5471-391F-5F71C22FB1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1763" y="25431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1" descr="Guide To Planting A Windbreak">
            <a:extLst>
              <a:ext uri="{FF2B5EF4-FFF2-40B4-BE49-F238E27FC236}">
                <a16:creationId xmlns:a16="http://schemas.microsoft.com/office/drawing/2014/main" xmlns="" id="{36ED1CBD-58AB-C20F-B61F-8FD6AB006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741" y="1690688"/>
            <a:ext cx="6942518" cy="397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777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F057B1-8023-47B2-7902-954C284FF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>
                <a:solidFill>
                  <a:srgbClr val="00B050"/>
                </a:solidFill>
                <a:effectLst/>
                <a:latin typeface="Arial Rounded MT Bold" panose="020F070403050403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Plant cover crops instead of leaving the ground bare after harvest.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896466-9C1B-4330-57C1-3FC711631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5612"/>
            <a:ext cx="10515600" cy="4351338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https://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www.extension.iastate.edu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/news/cover-crops-reduce-loss-nitrogen-and-phosphorus-waterways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E995222E-F137-2DA8-1BFA-CD003FB59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000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Picture 2" descr="Cover Crops">
            <a:extLst>
              <a:ext uri="{FF2B5EF4-FFF2-40B4-BE49-F238E27FC236}">
                <a16:creationId xmlns:a16="http://schemas.microsoft.com/office/drawing/2014/main" xmlns="" id="{C13F004A-B30E-815E-B920-A4A9C1820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910" y="1305607"/>
            <a:ext cx="5320180" cy="413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80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587C45-B1D7-44B3-AAD3-6E266E763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B050"/>
                </a:solidFill>
                <a:effectLst/>
                <a:latin typeface="Arial Rounded MT Bold" panose="020F070403050403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Leave parts of crops we don’t use, like corn stalks, on the ground to protect the soil after harvest.</a:t>
            </a:r>
            <a:endParaRPr lang="en-US" sz="2800" dirty="0">
              <a:solidFill>
                <a:srgbClr val="00B050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81821D-F565-64A5-ACAC-423EAA391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https://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www.no-tillfarmer.com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/articles/4304-webinar-managing-crop-residue-decomposition-turning-trash-into-a-treasure?v=preview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0271410-E9D0-839E-C839-2CF774F72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9" name="Picture 3" descr="corn residue">
            <a:extLst>
              <a:ext uri="{FF2B5EF4-FFF2-40B4-BE49-F238E27FC236}">
                <a16:creationId xmlns:a16="http://schemas.microsoft.com/office/drawing/2014/main" xmlns="" id="{D6ACCA76-4405-982B-AC79-58FDD7EF6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009" y="1604963"/>
            <a:ext cx="5172604" cy="387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640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6618B6AE-4A69-629D-FE6A-0012DECE5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>
                <a:solidFill>
                  <a:srgbClr val="00B050"/>
                </a:solidFill>
                <a:effectLst/>
                <a:latin typeface="Arial Rounded MT Bold" panose="020F070403050403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Leave some trees, shrubs, and other plants next to streams to stop soil from washing into the water when it rains.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80CD7BF0-882B-0621-7C44-D66BEE94E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https://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www.chesapeakebay.net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/images/issues/06.17_buffers_issues_image.jpg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94E550F7-3D62-6806-9526-BC7E17532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1" name="Picture 4" descr="A large green field with trees in the background&#10;&#10;Description automatically generated">
            <a:extLst>
              <a:ext uri="{FF2B5EF4-FFF2-40B4-BE49-F238E27FC236}">
                <a16:creationId xmlns:a16="http://schemas.microsoft.com/office/drawing/2014/main" xmlns="" id="{5DCD206C-1E70-38C0-D215-0A3D413E0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500" y="1253331"/>
            <a:ext cx="6560999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572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B3ABAB-6CFE-A989-6F4C-F653D2B17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>
                <a:solidFill>
                  <a:srgbClr val="00B050"/>
                </a:solidFill>
                <a:effectLst/>
                <a:latin typeface="Arial Rounded MT Bold" panose="020F070403050403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Plow or till soil less so it doesn’t form a hard crust or ruin the soil’s structure.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B31FC9-DB24-9236-0DBE-8427D01C2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9913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https://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www.no-tillfarmer.com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/articles/489-no-till-movement-in-us-continues-to-grow?v=preview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D1490CB6-AF93-1F8C-0BCD-1683EA3B9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2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5" name="Picture 5" descr="cover">
            <a:extLst>
              <a:ext uri="{FF2B5EF4-FFF2-40B4-BE49-F238E27FC236}">
                <a16:creationId xmlns:a16="http://schemas.microsoft.com/office/drawing/2014/main" xmlns="" id="{5EDC28D1-3486-637B-0503-C2E4D961E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09" y="1143000"/>
            <a:ext cx="6650182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866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10D80F-AF94-6733-1B43-54FE24308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B050"/>
                </a:solidFill>
                <a:effectLst/>
                <a:latin typeface="Arial Rounded MT Bold" panose="020F070403050403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Don’t let cows eat all the grass and leave the ground bare.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1317DF-4C72-1EA2-21EA-C01958537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7" y="1700213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   https://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lpfw.org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/our-work/ending-resource-abuse/overgrazing/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9BCD261-1AA3-6B6D-5D84-F65E85BC0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71" name="Picture 6" descr="A herd of cattle walking across a grass covered field&#10;&#10;Description automatically generated">
            <a:extLst>
              <a:ext uri="{FF2B5EF4-FFF2-40B4-BE49-F238E27FC236}">
                <a16:creationId xmlns:a16="http://schemas.microsoft.com/office/drawing/2014/main" xmlns="" id="{F819D383-0E10-E33C-FDEC-9DFFAB02C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431" y="1027906"/>
            <a:ext cx="5857138" cy="438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4F50F81-FB25-4DEE-2F03-E7B19B5BB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19113" y="269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778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E1C947-C50A-32B8-BEA3-526C6D92D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20900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solidFill>
                  <a:srgbClr val="00B050"/>
                </a:solidFill>
                <a:effectLst/>
                <a:latin typeface="Arial Rounded MT Bold" panose="020F070403050403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Rotate crops. For example, grow corn one season, then soybeans, and then wheat. Corn takes nitrogen out of the soil. Soybeans put nitrogen back in. Nitrogen is a nutrient that helps plants grow.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57D013-23E7-9C16-3C5F-C650CEC3D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7387"/>
            <a:ext cx="10515600" cy="4219575"/>
          </a:xfrm>
        </p:spPr>
        <p:txBody>
          <a:bodyPr/>
          <a:lstStyle/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https://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toptillers.com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/crop-rotation/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FE9123FA-A5D9-A7C0-B4D7-33FC5677C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193" name="Picture 7" descr="Learn Everything About Crop Rotation | TopTillers.com">
            <a:extLst>
              <a:ext uri="{FF2B5EF4-FFF2-40B4-BE49-F238E27FC236}">
                <a16:creationId xmlns:a16="http://schemas.microsoft.com/office/drawing/2014/main" xmlns="" id="{6401182B-BA2D-F439-87A1-4CD7A6148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23" y="2093912"/>
            <a:ext cx="6419954" cy="359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347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2EFE73-AE37-1DAC-714B-F8FA67F73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0850"/>
            <a:ext cx="10515600" cy="2192338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B050"/>
                </a:solidFill>
                <a:effectLst/>
                <a:latin typeface="Arial Rounded MT Bold" panose="020F0704030504030204" pitchFamily="34" charset="77"/>
                <a:ea typeface="Calibri" panose="020F0502020204030204" pitchFamily="34" charset="0"/>
                <a:cs typeface="Arial Nova" panose="020F0502020204030204" pitchFamily="34" charset="0"/>
              </a:rPr>
              <a:t>Protect insects like bees that pollinate flowers by avoiding or using less chemicals that harm them. Some pesticides kill pollinators and microbes (tiny living things) that make soil healthy.</a:t>
            </a:r>
            <a:br>
              <a:rPr lang="en-US" sz="2800" dirty="0">
                <a:solidFill>
                  <a:srgbClr val="00B050"/>
                </a:solidFill>
                <a:effectLst/>
                <a:latin typeface="Arial Rounded MT Bold" panose="020F0704030504030204" pitchFamily="34" charset="77"/>
                <a:ea typeface="Calibri" panose="020F0502020204030204" pitchFamily="34" charset="0"/>
                <a:cs typeface="Arial Nova" panose="020F0502020204030204" pitchFamily="34" charset="0"/>
              </a:rPr>
            </a:br>
            <a:endParaRPr lang="en-US" sz="2800" dirty="0">
              <a:solidFill>
                <a:srgbClr val="00B050"/>
              </a:solidFill>
              <a:latin typeface="Arial Rounded MT Bold" panose="020F0704030504030204" pitchFamily="34" charset="77"/>
              <a:cs typeface="Arial Nova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09CB15-1C1F-19FB-5143-89F28C34F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1699"/>
            <a:ext cx="10515600" cy="40052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https://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www.sciencenewsforstudents.org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/article/pesticides-offer-bees-risky-allure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CC37583C-E4F1-DC3D-47B6-069F90821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17" name="Picture 8" descr="A close up of a yellow flower&#10;&#10;Description automatically generated">
            <a:extLst>
              <a:ext uri="{FF2B5EF4-FFF2-40B4-BE49-F238E27FC236}">
                <a16:creationId xmlns:a16="http://schemas.microsoft.com/office/drawing/2014/main" xmlns="" id="{AC3D8E65-A1F4-94D1-6615-D1348FC96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360" y="2171699"/>
            <a:ext cx="6551280" cy="350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426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89</TotalTime>
  <Words>235</Words>
  <Application>Microsoft Office PowerPoint</Application>
  <PresentationFormat>Widescreen</PresentationFormat>
  <Paragraphs>90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Nova</vt:lpstr>
      <vt:lpstr>Arial Rounded MT Bold</vt:lpstr>
      <vt:lpstr>Calibri</vt:lpstr>
      <vt:lpstr>Calibri Light</vt:lpstr>
      <vt:lpstr>Times New Roman</vt:lpstr>
      <vt:lpstr>Office Theme</vt:lpstr>
      <vt:lpstr>Ways to Protect Soil and Water on Farms</vt:lpstr>
      <vt:lpstr>Use windbreaks – a line of trees at the edge of a field that slows down the wind, so it won’t blow away soil.</vt:lpstr>
      <vt:lpstr>Plant cover crops instead of leaving the ground bare after harvest. </vt:lpstr>
      <vt:lpstr>Leave parts of crops we don’t use, like corn stalks, on the ground to protect the soil after harvest.</vt:lpstr>
      <vt:lpstr>Leave some trees, shrubs, and other plants next to streams to stop soil from washing into the water when it rains. </vt:lpstr>
      <vt:lpstr>Plow or till soil less so it doesn’t form a hard crust or ruin the soil’s structure. </vt:lpstr>
      <vt:lpstr>Don’t let cows eat all the grass and leave the ground bare. </vt:lpstr>
      <vt:lpstr>Rotate crops. For example, grow corn one season, then soybeans, and then wheat. Corn takes nitrogen out of the soil. Soybeans put nitrogen back in. Nitrogen is a nutrient that helps plants grow. </vt:lpstr>
      <vt:lpstr>Protect insects like bees that pollinate flowers by avoiding or using less chemicals that harm them. Some pesticides kill pollinators and microbes (tiny living things) that make soil healthy.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Ways to Protect Soil and Water on Farms</dc:title>
  <dc:creator>Anne Skinner</dc:creator>
  <cp:lastModifiedBy>Microsoft account</cp:lastModifiedBy>
  <cp:revision>17</cp:revision>
  <dcterms:created xsi:type="dcterms:W3CDTF">2023-04-12T17:06:29Z</dcterms:created>
  <dcterms:modified xsi:type="dcterms:W3CDTF">2023-06-08T17:47:46Z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