
<file path=[Content_Types].xml><?xml version="1.0" encoding="utf-8"?>
<Types xmlns="http://schemas.openxmlformats.org/package/2006/content-types">
  <Default Extension="odttf" ContentType="application/vnd.openxmlformats-officedocument.obfuscatedFont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body>
    <w:p w14:paraId="6F79E2EB" w14:textId="069A4A66" w:rsidR="00016A4C" w:rsidRDefault="00161FAF">
      <w:pPr>
        <w:spacing w:before="120" w:after="120" w:line="240" w:lineRule="auto"/>
        <w:rPr>
          <w:b/>
          <w:bCs/>
          <w:sz w:val="36"/>
          <w:szCs w:val="36"/>
        </w:rPr>
      </w:pPr>
      <w:r>
        <w:rPr>
          <w:b/>
          <w:bCs/>
          <w:sz w:val="36"/>
          <w:szCs w:val="36"/>
        </w:rPr>
        <w:t>RM</w:t>
      </w:r>
      <w:r w:rsidR="004E02A8">
        <w:rPr>
          <w:b/>
          <w:bCs/>
          <w:sz w:val="36"/>
          <w:szCs w:val="36"/>
        </w:rPr>
        <w:t>6376</w:t>
      </w:r>
      <w:r>
        <w:rPr>
          <w:b/>
          <w:bCs/>
          <w:sz w:val="36"/>
          <w:szCs w:val="36"/>
        </w:rPr>
        <w:t xml:space="preserve"> Lot 1</w:t>
      </w:r>
      <w:r w:rsidR="00217FA3">
        <w:rPr>
          <w:b/>
          <w:bCs/>
          <w:sz w:val="36"/>
          <w:szCs w:val="36"/>
        </w:rPr>
        <w:t xml:space="preserve"> Short Order Form</w:t>
      </w:r>
    </w:p>
    <w:p w14:paraId="65AF095A" w14:textId="06BE0FC5" w:rsidR="008550FD" w:rsidRDefault="008550FD" w:rsidP="00B56388">
      <w:r>
        <w:t xml:space="preserve">You should fill in this form </w:t>
      </w:r>
      <w:r w:rsidR="000B3CEC">
        <w:t>alongside</w:t>
      </w:r>
      <w:r>
        <w:t xml:space="preserve"> the </w:t>
      </w:r>
      <w:hyperlink r:id="rId12" w:history="1">
        <w:r w:rsidR="000B3CEC" w:rsidRPr="001903F3">
          <w:rPr>
            <w:rStyle w:val="Hyperlink"/>
          </w:rPr>
          <w:t>RM6376 short order form guidance</w:t>
        </w:r>
      </w:hyperlink>
      <w:r w:rsidR="000B3CEC">
        <w:t xml:space="preserve">. </w:t>
      </w:r>
    </w:p>
    <w:p w14:paraId="3FD57DED" w14:textId="5C48AFBC" w:rsidR="00FF2D88" w:rsidRDefault="00850D6A" w:rsidP="00B56388">
      <w:pPr>
        <w:pStyle w:val="Heading2"/>
        <w:numPr>
          <w:ilvl w:val="0"/>
          <w:numId w:val="9"/>
        </w:numPr>
      </w:pPr>
      <w:r>
        <w:t xml:space="preserve"> Contract details</w:t>
      </w:r>
    </w:p>
    <w:p w14:paraId="36888908" w14:textId="3F3E6418" w:rsidR="00850D6A" w:rsidRPr="002D10B5" w:rsidRDefault="00217FA3" w:rsidP="002D10B5">
      <w:pPr>
        <w:pStyle w:val="Field"/>
      </w:pPr>
      <w:r w:rsidRPr="002D10B5">
        <w:t>C</w:t>
      </w:r>
      <w:r w:rsidR="00500FF9" w:rsidRPr="002D10B5">
        <w:t>all-off reference</w:t>
      </w:r>
    </w:p>
    <w:p w14:paraId="6C395E2C" w14:textId="2C91CE7F" w:rsidR="00016A4C" w:rsidRPr="002D10B5" w:rsidRDefault="00CB61C2" w:rsidP="002D10B5">
      <w:pPr>
        <w:pStyle w:val="Hinttext"/>
      </w:pPr>
      <w:r w:rsidRPr="002D10B5">
        <w:t xml:space="preserve">Insert </w:t>
      </w:r>
      <w:r w:rsidR="006F69CE" w:rsidRPr="002D10B5">
        <w:t>buyer’s contract reference number</w:t>
      </w:r>
    </w:p>
    <w:tbl>
      <w:tblPr>
        <w:tblStyle w:val="TableGrid"/>
        <w:tblW w:w="8453" w:type="dxa"/>
        <w:tblInd w:w="567" w:type="dxa"/>
        <w:tblBorders>
          <w:top w:val="single" w:sz="4" w:space="0" w:color="A6A6A6" w:themeColor="background1" w:themeShade="A6"/>
          <w:left w:val="single" w:sz="4" w:space="0" w:color="A6A6A6" w:themeColor="background1" w:themeShade="A6"/>
          <w:bottom w:val="single" w:sz="4" w:space="0" w:color="A6A6A6" w:themeColor="background1" w:themeShade="A6"/>
          <w:right w:val="single" w:sz="4" w:space="0" w:color="A6A6A6" w:themeColor="background1" w:themeShade="A6"/>
          <w:insideH w:val="single" w:sz="4" w:space="0" w:color="A6A6A6" w:themeColor="background1" w:themeShade="A6"/>
          <w:insideV w:val="single" w:sz="4" w:space="0" w:color="A6A6A6" w:themeColor="background1" w:themeShade="A6"/>
        </w:tblBorders>
        <w:tblLook w:val="04A0" w:firstRow="1" w:lastRow="0" w:firstColumn="1" w:lastColumn="0" w:noHBand="0" w:noVBand="1"/>
      </w:tblPr>
      <w:tblGrid>
        <w:gridCol w:w="8453"/>
      </w:tblGrid>
      <w:tr w:rsidR="003F6981" w14:paraId="11BD474D" w14:textId="77777777" w:rsidTr="00D03E30">
        <w:trPr>
          <w:trHeight w:val="567"/>
        </w:trPr>
        <w:tc>
          <w:tcPr>
            <w:tcW w:w="8453" w:type="dxa"/>
            <w:tcMar>
              <w:top w:w="28" w:type="dxa"/>
              <w:left w:w="227" w:type="dxa"/>
              <w:bottom w:w="28" w:type="dxa"/>
              <w:right w:w="227" w:type="dxa"/>
            </w:tcMar>
            <w:vAlign w:val="center"/>
          </w:tcPr>
          <w:p w14:paraId="6616BF7F" w14:textId="21F05926" w:rsidR="003F6981" w:rsidRDefault="00CF11B8" w:rsidP="000765FA">
            <w:pPr>
              <w:pStyle w:val="ListParagraph"/>
              <w:ind w:left="0"/>
              <w:rPr>
                <w:noProof/>
              </w:rPr>
            </w:pPr>
            <w:r>
              <w:rPr>
                <w:noProof/>
              </w:rPr>
              <w:fldChar w:fldCharType="begin">
                <w:ffData>
                  <w:name w:val="call_off_reference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bookmarkStart w:id="0" w:name="call_off_reference"/>
            <w:r>
              <w:rPr>
                <w:noProof/>
              </w:rPr>
              <w:instrText xml:space="preserve"> FORMTEXT </w:instrText>
            </w:r>
            <w:r>
              <w:rPr>
                <w:noProof/>
              </w:rPr>
            </w:r>
            <w:r>
              <w:rPr>
                <w:noProof/>
              </w:rPr>
              <w:fldChar w:fldCharType="separate"/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fldChar w:fldCharType="end"/>
            </w:r>
            <w:bookmarkEnd w:id="0"/>
          </w:p>
        </w:tc>
      </w:tr>
    </w:tbl>
    <w:p w14:paraId="062B02EB" w14:textId="5436E280" w:rsidR="00500FF9" w:rsidRPr="002D10B5" w:rsidRDefault="00CB61C2" w:rsidP="002D10B5">
      <w:pPr>
        <w:pStyle w:val="Field"/>
        <w:spacing w:after="160"/>
        <w:ind w:left="425" w:hanging="425"/>
      </w:pPr>
      <w:r w:rsidRPr="002D10B5">
        <w:t>B</w:t>
      </w:r>
      <w:r w:rsidR="00500FF9" w:rsidRPr="002D10B5">
        <w:t>uyer</w:t>
      </w:r>
      <w:r w:rsidRPr="002D10B5">
        <w:t xml:space="preserve"> name</w:t>
      </w:r>
    </w:p>
    <w:tbl>
      <w:tblPr>
        <w:tblStyle w:val="TableGrid"/>
        <w:tblW w:w="0" w:type="auto"/>
        <w:tblInd w:w="567" w:type="dxa"/>
        <w:tblBorders>
          <w:top w:val="single" w:sz="4" w:space="0" w:color="A6A6A6" w:themeColor="background1" w:themeShade="A6"/>
          <w:left w:val="single" w:sz="4" w:space="0" w:color="A6A6A6" w:themeColor="background1" w:themeShade="A6"/>
          <w:bottom w:val="single" w:sz="4" w:space="0" w:color="A6A6A6" w:themeColor="background1" w:themeShade="A6"/>
          <w:right w:val="single" w:sz="4" w:space="0" w:color="A6A6A6" w:themeColor="background1" w:themeShade="A6"/>
          <w:insideH w:val="single" w:sz="4" w:space="0" w:color="A6A6A6" w:themeColor="background1" w:themeShade="A6"/>
          <w:insideV w:val="single" w:sz="4" w:space="0" w:color="A6A6A6" w:themeColor="background1" w:themeShade="A6"/>
        </w:tblBorders>
        <w:tblLook w:val="04A0" w:firstRow="1" w:lastRow="0" w:firstColumn="1" w:lastColumn="0" w:noHBand="0" w:noVBand="1"/>
      </w:tblPr>
      <w:tblGrid>
        <w:gridCol w:w="8447"/>
      </w:tblGrid>
      <w:tr w:rsidR="003F6981" w:rsidRPr="003F6981" w14:paraId="52AD9D55" w14:textId="77777777" w:rsidTr="00D03E30">
        <w:trPr>
          <w:trHeight w:val="567"/>
        </w:trPr>
        <w:tc>
          <w:tcPr>
            <w:tcW w:w="8447" w:type="dxa"/>
            <w:tcMar>
              <w:left w:w="227" w:type="dxa"/>
              <w:right w:w="227" w:type="dxa"/>
            </w:tcMar>
            <w:vAlign w:val="center"/>
          </w:tcPr>
          <w:p w14:paraId="21D06489" w14:textId="634D0225" w:rsidR="003F6981" w:rsidRPr="003F6981" w:rsidRDefault="00CF11B8" w:rsidP="000765FA">
            <w:pPr>
              <w:pStyle w:val="ListParagraph"/>
              <w:ind w:left="0"/>
              <w:rPr>
                <w:noProof/>
              </w:rPr>
            </w:pPr>
            <w:r>
              <w:rPr>
                <w:noProof/>
              </w:rPr>
              <w:fldChar w:fldCharType="begin">
                <w:ffData>
                  <w:name w:val="buyer_name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bookmarkStart w:id="1" w:name="buyer_name"/>
            <w:r>
              <w:rPr>
                <w:noProof/>
              </w:rPr>
              <w:instrText xml:space="preserve"> FORMTEXT </w:instrText>
            </w:r>
            <w:r>
              <w:rPr>
                <w:noProof/>
              </w:rPr>
            </w:r>
            <w:r>
              <w:rPr>
                <w:noProof/>
              </w:rPr>
              <w:fldChar w:fldCharType="separate"/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fldChar w:fldCharType="end"/>
            </w:r>
            <w:bookmarkEnd w:id="1"/>
          </w:p>
        </w:tc>
      </w:tr>
    </w:tbl>
    <w:p w14:paraId="4E8E2F8B" w14:textId="5B670BCA" w:rsidR="00850D6A" w:rsidRPr="00B56388" w:rsidRDefault="00500FF9" w:rsidP="002D10B5">
      <w:pPr>
        <w:pStyle w:val="Field"/>
      </w:pPr>
      <w:r w:rsidRPr="00B56388">
        <w:t>Buyer address</w:t>
      </w:r>
    </w:p>
    <w:p w14:paraId="4A1CE3D8" w14:textId="4BA91CA2" w:rsidR="00016A4C" w:rsidRDefault="00CB61C2" w:rsidP="002D10B5">
      <w:pPr>
        <w:pStyle w:val="Hinttext"/>
      </w:pPr>
      <w:r>
        <w:t>Enter the buyer’s</w:t>
      </w:r>
      <w:r w:rsidR="00217FA3" w:rsidRPr="00500FF9">
        <w:t xml:space="preserve"> business address</w:t>
      </w:r>
      <w:r w:rsidR="000D0A1C">
        <w:t>.</w:t>
      </w:r>
    </w:p>
    <w:tbl>
      <w:tblPr>
        <w:tblStyle w:val="TableGrid"/>
        <w:tblW w:w="8453" w:type="dxa"/>
        <w:tblInd w:w="567" w:type="dxa"/>
        <w:tblBorders>
          <w:top w:val="single" w:sz="4" w:space="0" w:color="A6A6A6" w:themeColor="background1" w:themeShade="A6"/>
          <w:left w:val="single" w:sz="4" w:space="0" w:color="A6A6A6" w:themeColor="background1" w:themeShade="A6"/>
          <w:bottom w:val="single" w:sz="4" w:space="0" w:color="A6A6A6" w:themeColor="background1" w:themeShade="A6"/>
          <w:right w:val="single" w:sz="4" w:space="0" w:color="A6A6A6" w:themeColor="background1" w:themeShade="A6"/>
          <w:insideH w:val="single" w:sz="4" w:space="0" w:color="A6A6A6" w:themeColor="background1" w:themeShade="A6"/>
          <w:insideV w:val="single" w:sz="4" w:space="0" w:color="A6A6A6" w:themeColor="background1" w:themeShade="A6"/>
        </w:tblBorders>
        <w:tblCellMar>
          <w:top w:w="57" w:type="dxa"/>
        </w:tblCellMar>
        <w:tblLook w:val="04A0" w:firstRow="1" w:lastRow="0" w:firstColumn="1" w:lastColumn="0" w:noHBand="0" w:noVBand="1"/>
      </w:tblPr>
      <w:tblGrid>
        <w:gridCol w:w="8453"/>
      </w:tblGrid>
      <w:tr w:rsidR="003F6981" w14:paraId="186BF921" w14:textId="77777777" w:rsidTr="001040AD">
        <w:trPr>
          <w:trHeight w:val="1134"/>
        </w:trPr>
        <w:tc>
          <w:tcPr>
            <w:tcW w:w="8453" w:type="dxa"/>
            <w:tcMar>
              <w:left w:w="227" w:type="dxa"/>
              <w:right w:w="227" w:type="dxa"/>
            </w:tcMar>
          </w:tcPr>
          <w:p w14:paraId="11AC41FB" w14:textId="5DE24DDC" w:rsidR="003F6981" w:rsidRDefault="00CF11B8" w:rsidP="003A6EFA">
            <w:pPr>
              <w:pStyle w:val="ListParagraph"/>
              <w:ind w:left="0"/>
            </w:pPr>
            <w:r>
              <w:fldChar w:fldCharType="begin">
                <w:ffData>
                  <w:name w:val="buyer_address"/>
                  <w:enabled/>
                  <w:calcOnExit w:val="0"/>
                  <w:textInput>
                    <w:maxLength w:val="300"/>
                  </w:textInput>
                </w:ffData>
              </w:fldChar>
            </w:r>
            <w:bookmarkStart w:id="2" w:name="buyer_address"/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fldChar w:fldCharType="end"/>
            </w:r>
            <w:bookmarkEnd w:id="2"/>
          </w:p>
        </w:tc>
      </w:tr>
    </w:tbl>
    <w:p w14:paraId="03E4A657" w14:textId="7872F372" w:rsidR="00850D6A" w:rsidRDefault="00CB61C2" w:rsidP="009D2C2F">
      <w:pPr>
        <w:pStyle w:val="Field"/>
        <w:spacing w:after="160" w:line="360" w:lineRule="auto"/>
        <w:ind w:left="425" w:hanging="425"/>
      </w:pPr>
      <w:r>
        <w:t>S</w:t>
      </w:r>
      <w:r w:rsidR="006F69CE" w:rsidRPr="006F69CE">
        <w:t>upplier</w:t>
      </w:r>
      <w:r>
        <w:t xml:space="preserve"> name</w:t>
      </w:r>
    </w:p>
    <w:tbl>
      <w:tblPr>
        <w:tblStyle w:val="TableGrid"/>
        <w:tblW w:w="0" w:type="auto"/>
        <w:tblInd w:w="567" w:type="dxa"/>
        <w:tblBorders>
          <w:top w:val="single" w:sz="4" w:space="0" w:color="A6A6A6" w:themeColor="background1" w:themeShade="A6"/>
          <w:left w:val="single" w:sz="4" w:space="0" w:color="A6A6A6" w:themeColor="background1" w:themeShade="A6"/>
          <w:bottom w:val="single" w:sz="4" w:space="0" w:color="A6A6A6" w:themeColor="background1" w:themeShade="A6"/>
          <w:right w:val="single" w:sz="4" w:space="0" w:color="A6A6A6" w:themeColor="background1" w:themeShade="A6"/>
          <w:insideH w:val="single" w:sz="4" w:space="0" w:color="A6A6A6" w:themeColor="background1" w:themeShade="A6"/>
          <w:insideV w:val="single" w:sz="4" w:space="0" w:color="A6A6A6" w:themeColor="background1" w:themeShade="A6"/>
        </w:tblBorders>
        <w:tblLook w:val="04A0" w:firstRow="1" w:lastRow="0" w:firstColumn="1" w:lastColumn="0" w:noHBand="0" w:noVBand="1"/>
      </w:tblPr>
      <w:tblGrid>
        <w:gridCol w:w="8449"/>
      </w:tblGrid>
      <w:tr w:rsidR="003F6981" w14:paraId="4E9151ED" w14:textId="77777777" w:rsidTr="00D03E30">
        <w:trPr>
          <w:trHeight w:val="567"/>
        </w:trPr>
        <w:tc>
          <w:tcPr>
            <w:tcW w:w="9016" w:type="dxa"/>
            <w:tcMar>
              <w:left w:w="227" w:type="dxa"/>
              <w:right w:w="227" w:type="dxa"/>
            </w:tcMar>
            <w:vAlign w:val="center"/>
          </w:tcPr>
          <w:p w14:paraId="7E3190EA" w14:textId="17261A97" w:rsidR="003F6981" w:rsidRDefault="00CE6E7A" w:rsidP="002D10B5">
            <w:pPr>
              <w:pStyle w:val="Field"/>
              <w:numPr>
                <w:ilvl w:val="0"/>
                <w:numId w:val="0"/>
              </w:numPr>
              <w:spacing w:before="0" w:after="0"/>
            </w:pPr>
            <w:proofErr w:type="spellStart"/>
            <w:r>
              <w:t>educationRnR</w:t>
            </w:r>
            <w:proofErr w:type="spellEnd"/>
            <w:r>
              <w:t xml:space="preserve"> Ltd</w:t>
            </w:r>
          </w:p>
        </w:tc>
      </w:tr>
    </w:tbl>
    <w:p w14:paraId="5CDBD33A" w14:textId="369F9CD5" w:rsidR="00850D6A" w:rsidRPr="006F69CE" w:rsidRDefault="006F69CE" w:rsidP="002D10B5">
      <w:pPr>
        <w:pStyle w:val="Field"/>
      </w:pPr>
      <w:r w:rsidRPr="006F69CE">
        <w:t>Supplier address</w:t>
      </w:r>
    </w:p>
    <w:p w14:paraId="65A8A7E0" w14:textId="77777777" w:rsidR="00CB61C2" w:rsidRDefault="00CB61C2" w:rsidP="002D10B5">
      <w:pPr>
        <w:pStyle w:val="Hinttext"/>
      </w:pPr>
      <w:r>
        <w:t>Enter the supplier’s registered address. If the supplier is not registered, enter their main business address.</w:t>
      </w:r>
    </w:p>
    <w:tbl>
      <w:tblPr>
        <w:tblStyle w:val="TableGrid"/>
        <w:tblW w:w="0" w:type="auto"/>
        <w:tblInd w:w="567" w:type="dxa"/>
        <w:tblBorders>
          <w:top w:val="single" w:sz="4" w:space="0" w:color="A6A6A6" w:themeColor="background1" w:themeShade="A6"/>
          <w:left w:val="single" w:sz="4" w:space="0" w:color="A6A6A6" w:themeColor="background1" w:themeShade="A6"/>
          <w:bottom w:val="single" w:sz="4" w:space="0" w:color="A6A6A6" w:themeColor="background1" w:themeShade="A6"/>
          <w:right w:val="single" w:sz="4" w:space="0" w:color="A6A6A6" w:themeColor="background1" w:themeShade="A6"/>
          <w:insideH w:val="single" w:sz="4" w:space="0" w:color="A6A6A6" w:themeColor="background1" w:themeShade="A6"/>
          <w:insideV w:val="single" w:sz="4" w:space="0" w:color="A6A6A6" w:themeColor="background1" w:themeShade="A6"/>
        </w:tblBorders>
        <w:tblCellMar>
          <w:top w:w="57" w:type="dxa"/>
        </w:tblCellMar>
        <w:tblLook w:val="04A0" w:firstRow="1" w:lastRow="0" w:firstColumn="1" w:lastColumn="0" w:noHBand="0" w:noVBand="1"/>
      </w:tblPr>
      <w:tblGrid>
        <w:gridCol w:w="8447"/>
      </w:tblGrid>
      <w:tr w:rsidR="003F6981" w14:paraId="206C1651" w14:textId="77777777" w:rsidTr="319B9E48">
        <w:trPr>
          <w:trHeight w:val="1134"/>
        </w:trPr>
        <w:tc>
          <w:tcPr>
            <w:tcW w:w="8447" w:type="dxa"/>
            <w:tcMar>
              <w:left w:w="227" w:type="dxa"/>
              <w:right w:w="227" w:type="dxa"/>
            </w:tcMar>
          </w:tcPr>
          <w:p w14:paraId="05FC278D" w14:textId="77777777" w:rsidR="003F6981" w:rsidRDefault="00CE6E7A" w:rsidP="003A6EFA">
            <w:pPr>
              <w:pStyle w:val="ListParagraph"/>
              <w:ind w:left="0"/>
            </w:pPr>
            <w:r>
              <w:t>Suite 109, Waterhouse Business Centre</w:t>
            </w:r>
          </w:p>
          <w:p w14:paraId="370097F7" w14:textId="78BE9DFE" w:rsidR="00CE6E7A" w:rsidRDefault="00CE6E7A" w:rsidP="003A6EFA">
            <w:pPr>
              <w:pStyle w:val="ListParagraph"/>
              <w:ind w:left="0"/>
            </w:pPr>
            <w:r>
              <w:t>2 Cromar Way</w:t>
            </w:r>
          </w:p>
          <w:p w14:paraId="698E3D3B" w14:textId="77777777" w:rsidR="00CE6E7A" w:rsidRDefault="00CE6E7A" w:rsidP="003A6EFA">
            <w:pPr>
              <w:pStyle w:val="ListParagraph"/>
              <w:ind w:left="0"/>
            </w:pPr>
            <w:r>
              <w:t>Chelmsford</w:t>
            </w:r>
          </w:p>
          <w:p w14:paraId="06859707" w14:textId="77777777" w:rsidR="00CE6E7A" w:rsidRDefault="00CE6E7A" w:rsidP="003A6EFA">
            <w:pPr>
              <w:pStyle w:val="ListParagraph"/>
              <w:ind w:left="0"/>
            </w:pPr>
            <w:r>
              <w:t>Essex,</w:t>
            </w:r>
          </w:p>
          <w:p w14:paraId="59B56EE4" w14:textId="2DAA9A10" w:rsidR="00CE6E7A" w:rsidRDefault="00CE6E7A" w:rsidP="003A6EFA">
            <w:pPr>
              <w:pStyle w:val="ListParagraph"/>
              <w:ind w:left="0"/>
            </w:pPr>
            <w:r>
              <w:t>Cm1 2QE</w:t>
            </w:r>
          </w:p>
        </w:tc>
      </w:tr>
    </w:tbl>
    <w:p w14:paraId="3403E225" w14:textId="24506A54" w:rsidR="00850D6A" w:rsidRPr="006F69CE" w:rsidRDefault="006F69CE" w:rsidP="002D10B5">
      <w:pPr>
        <w:pStyle w:val="Field"/>
      </w:pPr>
      <w:r w:rsidRPr="006F69CE">
        <w:t>Call-off start date</w:t>
      </w:r>
    </w:p>
    <w:p w14:paraId="0E964FBA" w14:textId="08A9D61C" w:rsidR="00657645" w:rsidRDefault="00F54F63" w:rsidP="002D10B5">
      <w:pPr>
        <w:pStyle w:val="Hinttext"/>
      </w:pPr>
      <w:r>
        <w:t>Enter the date the call-off contract starts. For example, 1 September 2026.</w:t>
      </w:r>
    </w:p>
    <w:tbl>
      <w:tblPr>
        <w:tblStyle w:val="TableGrid"/>
        <w:tblW w:w="0" w:type="auto"/>
        <w:tblInd w:w="567" w:type="dxa"/>
        <w:tblBorders>
          <w:top w:val="single" w:sz="4" w:space="0" w:color="A6A6A6" w:themeColor="background1" w:themeShade="A6"/>
          <w:left w:val="single" w:sz="4" w:space="0" w:color="A6A6A6" w:themeColor="background1" w:themeShade="A6"/>
          <w:bottom w:val="single" w:sz="4" w:space="0" w:color="A6A6A6" w:themeColor="background1" w:themeShade="A6"/>
          <w:right w:val="single" w:sz="4" w:space="0" w:color="A6A6A6" w:themeColor="background1" w:themeShade="A6"/>
          <w:insideH w:val="single" w:sz="4" w:space="0" w:color="A6A6A6" w:themeColor="background1" w:themeShade="A6"/>
          <w:insideV w:val="single" w:sz="4" w:space="0" w:color="A6A6A6" w:themeColor="background1" w:themeShade="A6"/>
        </w:tblBorders>
        <w:tblLook w:val="04A0" w:firstRow="1" w:lastRow="0" w:firstColumn="1" w:lastColumn="0" w:noHBand="0" w:noVBand="1"/>
      </w:tblPr>
      <w:tblGrid>
        <w:gridCol w:w="8447"/>
      </w:tblGrid>
      <w:tr w:rsidR="000D0A1C" w14:paraId="4C120345" w14:textId="77777777" w:rsidTr="00D03E30">
        <w:trPr>
          <w:trHeight w:val="567"/>
        </w:trPr>
        <w:tc>
          <w:tcPr>
            <w:tcW w:w="8447" w:type="dxa"/>
            <w:tcMar>
              <w:left w:w="227" w:type="dxa"/>
              <w:right w:w="227" w:type="dxa"/>
            </w:tcMar>
            <w:vAlign w:val="center"/>
          </w:tcPr>
          <w:p w14:paraId="7C25AAAF" w14:textId="1D25787B" w:rsidR="000D0A1C" w:rsidRDefault="00CE6E7A" w:rsidP="000765FA">
            <w:r>
              <w:t>1</w:t>
            </w:r>
            <w:r w:rsidRPr="00CE6E7A">
              <w:rPr>
                <w:vertAlign w:val="superscript"/>
              </w:rPr>
              <w:t>st</w:t>
            </w:r>
            <w:r>
              <w:t xml:space="preserve"> of September 2026</w:t>
            </w:r>
          </w:p>
        </w:tc>
      </w:tr>
    </w:tbl>
    <w:p w14:paraId="405BDACD" w14:textId="3C0BCEEA" w:rsidR="00850D6A" w:rsidRDefault="006F69CE" w:rsidP="002D10B5">
      <w:pPr>
        <w:pStyle w:val="Field"/>
      </w:pPr>
      <w:r w:rsidRPr="006F69CE">
        <w:t>Call-off expiry date</w:t>
      </w:r>
    </w:p>
    <w:p w14:paraId="10A4E435" w14:textId="3E431E10" w:rsidR="000D0A1C" w:rsidRDefault="00F54F63" w:rsidP="002D10B5">
      <w:pPr>
        <w:pStyle w:val="Hinttext"/>
      </w:pPr>
      <w:r>
        <w:t>Enter the date the call-off contract ends.</w:t>
      </w:r>
    </w:p>
    <w:tbl>
      <w:tblPr>
        <w:tblStyle w:val="TableGrid"/>
        <w:tblW w:w="0" w:type="auto"/>
        <w:tblInd w:w="567" w:type="dxa"/>
        <w:tblBorders>
          <w:top w:val="single" w:sz="4" w:space="0" w:color="A6A6A6" w:themeColor="background1" w:themeShade="A6"/>
          <w:left w:val="single" w:sz="4" w:space="0" w:color="A6A6A6" w:themeColor="background1" w:themeShade="A6"/>
          <w:bottom w:val="single" w:sz="4" w:space="0" w:color="A6A6A6" w:themeColor="background1" w:themeShade="A6"/>
          <w:right w:val="single" w:sz="4" w:space="0" w:color="A6A6A6" w:themeColor="background1" w:themeShade="A6"/>
          <w:insideH w:val="single" w:sz="4" w:space="0" w:color="A6A6A6" w:themeColor="background1" w:themeShade="A6"/>
          <w:insideV w:val="single" w:sz="4" w:space="0" w:color="A6A6A6" w:themeColor="background1" w:themeShade="A6"/>
        </w:tblBorders>
        <w:tblLook w:val="04A0" w:firstRow="1" w:lastRow="0" w:firstColumn="1" w:lastColumn="0" w:noHBand="0" w:noVBand="1"/>
      </w:tblPr>
      <w:tblGrid>
        <w:gridCol w:w="8447"/>
      </w:tblGrid>
      <w:tr w:rsidR="000D0A1C" w:rsidRPr="000D0A1C" w14:paraId="613E7A80" w14:textId="77777777" w:rsidTr="00D03E30">
        <w:trPr>
          <w:trHeight w:val="567"/>
        </w:trPr>
        <w:tc>
          <w:tcPr>
            <w:tcW w:w="8447" w:type="dxa"/>
            <w:tcMar>
              <w:left w:w="227" w:type="dxa"/>
              <w:right w:w="227" w:type="dxa"/>
            </w:tcMar>
            <w:vAlign w:val="center"/>
          </w:tcPr>
          <w:p w14:paraId="018EE045" w14:textId="4D4D591F" w:rsidR="000D0A1C" w:rsidRPr="007237A0" w:rsidRDefault="00CE6E7A" w:rsidP="002D10B5">
            <w:pPr>
              <w:pStyle w:val="Field"/>
              <w:numPr>
                <w:ilvl w:val="0"/>
                <w:numId w:val="0"/>
              </w:numPr>
              <w:spacing w:before="0" w:after="0"/>
              <w:rPr>
                <w:b w:val="0"/>
                <w:bCs w:val="0"/>
              </w:rPr>
            </w:pPr>
            <w:r w:rsidRPr="007237A0">
              <w:rPr>
                <w:b w:val="0"/>
                <w:bCs w:val="0"/>
              </w:rPr>
              <w:t>30</w:t>
            </w:r>
            <w:r w:rsidRPr="007237A0">
              <w:rPr>
                <w:b w:val="0"/>
                <w:bCs w:val="0"/>
                <w:vertAlign w:val="superscript"/>
              </w:rPr>
              <w:t>th</w:t>
            </w:r>
            <w:r w:rsidRPr="007237A0">
              <w:rPr>
                <w:b w:val="0"/>
                <w:bCs w:val="0"/>
              </w:rPr>
              <w:t xml:space="preserve"> of April 2030</w:t>
            </w:r>
          </w:p>
        </w:tc>
      </w:tr>
    </w:tbl>
    <w:p w14:paraId="3CBF4AC8" w14:textId="77777777" w:rsidR="00D03E30" w:rsidRDefault="00D03E30">
      <w:pPr>
        <w:rPr>
          <w:b/>
          <w:bCs/>
        </w:rPr>
      </w:pPr>
      <w:r>
        <w:br w:type="page"/>
      </w:r>
    </w:p>
    <w:p w14:paraId="1426F326" w14:textId="16C11274" w:rsidR="00850D6A" w:rsidRPr="006F69CE" w:rsidRDefault="00657645" w:rsidP="00D03E30">
      <w:pPr>
        <w:pStyle w:val="Field"/>
        <w:numPr>
          <w:ilvl w:val="0"/>
          <w:numId w:val="12"/>
        </w:numPr>
      </w:pPr>
      <w:r w:rsidRPr="006F69CE">
        <w:lastRenderedPageBreak/>
        <w:t>E</w:t>
      </w:r>
      <w:r w:rsidR="006F69CE" w:rsidRPr="006F69CE">
        <w:t>xtension options</w:t>
      </w:r>
    </w:p>
    <w:p w14:paraId="0444978D" w14:textId="27497D5D" w:rsidR="000D0A1C" w:rsidRDefault="00F54F63" w:rsidP="003A6EFA">
      <w:pPr>
        <w:pStyle w:val="Hinttext"/>
      </w:pPr>
      <w:r>
        <w:t>Enter any extension options in years and months. For example, 1 year and 6 months.</w:t>
      </w:r>
    </w:p>
    <w:tbl>
      <w:tblPr>
        <w:tblStyle w:val="TableGrid"/>
        <w:tblW w:w="0" w:type="auto"/>
        <w:tblInd w:w="567" w:type="dxa"/>
        <w:tblBorders>
          <w:top w:val="single" w:sz="4" w:space="0" w:color="A6A6A6" w:themeColor="background1" w:themeShade="A6"/>
          <w:left w:val="single" w:sz="4" w:space="0" w:color="A6A6A6" w:themeColor="background1" w:themeShade="A6"/>
          <w:bottom w:val="single" w:sz="4" w:space="0" w:color="A6A6A6" w:themeColor="background1" w:themeShade="A6"/>
          <w:right w:val="single" w:sz="4" w:space="0" w:color="A6A6A6" w:themeColor="background1" w:themeShade="A6"/>
          <w:insideH w:val="single" w:sz="4" w:space="0" w:color="A6A6A6" w:themeColor="background1" w:themeShade="A6"/>
          <w:insideV w:val="single" w:sz="4" w:space="0" w:color="A6A6A6" w:themeColor="background1" w:themeShade="A6"/>
        </w:tblBorders>
        <w:tblLook w:val="04A0" w:firstRow="1" w:lastRow="0" w:firstColumn="1" w:lastColumn="0" w:noHBand="0" w:noVBand="1"/>
      </w:tblPr>
      <w:tblGrid>
        <w:gridCol w:w="8449"/>
      </w:tblGrid>
      <w:tr w:rsidR="000D0A1C" w:rsidRPr="000D0A1C" w14:paraId="2A01F49A" w14:textId="77777777" w:rsidTr="00D03E30">
        <w:trPr>
          <w:trHeight w:val="567"/>
        </w:trPr>
        <w:tc>
          <w:tcPr>
            <w:tcW w:w="9016" w:type="dxa"/>
            <w:tcMar>
              <w:left w:w="227" w:type="dxa"/>
              <w:right w:w="227" w:type="dxa"/>
            </w:tcMar>
            <w:vAlign w:val="center"/>
          </w:tcPr>
          <w:p w14:paraId="5443041F" w14:textId="09240AA7" w:rsidR="000D0A1C" w:rsidRPr="000D0A1C" w:rsidRDefault="00CE6E7A" w:rsidP="002D10B5">
            <w:pPr>
              <w:pStyle w:val="Field"/>
              <w:numPr>
                <w:ilvl w:val="0"/>
                <w:numId w:val="0"/>
              </w:numPr>
              <w:spacing w:before="0" w:after="0"/>
            </w:pPr>
            <w:r>
              <w:t>1 Year</w:t>
            </w:r>
          </w:p>
        </w:tc>
      </w:tr>
    </w:tbl>
    <w:p w14:paraId="6DBFF225" w14:textId="2D2B232A" w:rsidR="00016A4C" w:rsidRPr="00B56388" w:rsidRDefault="00850D6A" w:rsidP="003A6EFA">
      <w:pPr>
        <w:pStyle w:val="Heading2"/>
        <w:numPr>
          <w:ilvl w:val="0"/>
          <w:numId w:val="11"/>
        </w:numPr>
      </w:pPr>
      <w:r w:rsidRPr="00B56388">
        <w:t>Deliverables</w:t>
      </w:r>
    </w:p>
    <w:p w14:paraId="41C0C68E" w14:textId="7CFB93C8" w:rsidR="00483F7A" w:rsidRPr="00F54F63" w:rsidRDefault="00E517E3" w:rsidP="00F54F63">
      <w:pPr>
        <w:spacing w:before="120" w:after="120" w:line="240" w:lineRule="auto"/>
        <w:rPr>
          <w:b/>
          <w:bCs/>
        </w:rPr>
      </w:pPr>
      <w:r w:rsidRPr="00F54F63">
        <w:rPr>
          <w:b/>
          <w:bCs/>
        </w:rPr>
        <w:t>Call-off deliverables</w:t>
      </w:r>
    </w:p>
    <w:p w14:paraId="1B8E090F" w14:textId="378D2B5D" w:rsidR="00483F7A" w:rsidRDefault="007365C5" w:rsidP="00F54F63">
      <w:r>
        <w:t>This contract</w:t>
      </w:r>
      <w:r w:rsidR="00EB1215">
        <w:t xml:space="preserve"> is for t</w:t>
      </w:r>
      <w:r w:rsidR="00E517E3" w:rsidRPr="004D2A6C">
        <w:t>he provision of teachers, education support staff or any other temporary</w:t>
      </w:r>
      <w:r w:rsidR="00E517E3">
        <w:t xml:space="preserve">, permanent or </w:t>
      </w:r>
      <w:r w:rsidR="00E517E3" w:rsidRPr="004D2A6C">
        <w:t xml:space="preserve">fixed term workers. </w:t>
      </w:r>
    </w:p>
    <w:p w14:paraId="37F29826" w14:textId="528027AB" w:rsidR="00483F7A" w:rsidRDefault="00850D6A" w:rsidP="003A6EFA">
      <w:pPr>
        <w:pStyle w:val="Heading2"/>
        <w:numPr>
          <w:ilvl w:val="0"/>
          <w:numId w:val="11"/>
        </w:numPr>
      </w:pPr>
      <w:r>
        <w:t>Charges and payments</w:t>
      </w:r>
    </w:p>
    <w:p w14:paraId="2D4DCF3F" w14:textId="3ED543AC" w:rsidR="003D35D1" w:rsidRPr="001366A8" w:rsidRDefault="004F78A7" w:rsidP="00F54F63">
      <w:pPr>
        <w:pStyle w:val="Field"/>
      </w:pPr>
      <w:r w:rsidRPr="001366A8">
        <w:t xml:space="preserve">Charges for </w:t>
      </w:r>
      <w:r w:rsidR="000D0A1C">
        <w:t>d</w:t>
      </w:r>
      <w:r w:rsidRPr="001366A8">
        <w:t>eliverables</w:t>
      </w:r>
    </w:p>
    <w:p w14:paraId="24C2BC02" w14:textId="7CC983B7" w:rsidR="000D0A1C" w:rsidRPr="003A6EFA" w:rsidRDefault="003A6EFA" w:rsidP="003A6EFA">
      <w:pPr>
        <w:pStyle w:val="Hinttext"/>
      </w:pPr>
      <w:r>
        <w:t>Enter</w:t>
      </w:r>
      <w:r w:rsidR="006F69CE" w:rsidRPr="003A6EFA">
        <w:t xml:space="preserve"> the charges for the deliverables</w:t>
      </w:r>
      <w:r>
        <w:t>. If you leave this blank, the supplier</w:t>
      </w:r>
      <w:r w:rsidR="00F54F63">
        <w:t>’s maximum framework charges will apply</w:t>
      </w:r>
      <w:r>
        <w:t>.</w:t>
      </w:r>
    </w:p>
    <w:tbl>
      <w:tblPr>
        <w:tblStyle w:val="TableGrid"/>
        <w:tblW w:w="0" w:type="auto"/>
        <w:tblInd w:w="567" w:type="dxa"/>
        <w:tblBorders>
          <w:top w:val="single" w:sz="4" w:space="0" w:color="A6A6A6" w:themeColor="background1" w:themeShade="A6"/>
          <w:left w:val="single" w:sz="4" w:space="0" w:color="A6A6A6" w:themeColor="background1" w:themeShade="A6"/>
          <w:bottom w:val="single" w:sz="4" w:space="0" w:color="A6A6A6" w:themeColor="background1" w:themeShade="A6"/>
          <w:right w:val="single" w:sz="4" w:space="0" w:color="A6A6A6" w:themeColor="background1" w:themeShade="A6"/>
          <w:insideH w:val="single" w:sz="4" w:space="0" w:color="A6A6A6" w:themeColor="background1" w:themeShade="A6"/>
          <w:insideV w:val="single" w:sz="4" w:space="0" w:color="A6A6A6" w:themeColor="background1" w:themeShade="A6"/>
        </w:tblBorders>
        <w:tblLook w:val="04A0" w:firstRow="1" w:lastRow="0" w:firstColumn="1" w:lastColumn="0" w:noHBand="0" w:noVBand="1"/>
      </w:tblPr>
      <w:tblGrid>
        <w:gridCol w:w="8447"/>
      </w:tblGrid>
      <w:tr w:rsidR="000D0A1C" w:rsidRPr="000D0A1C" w14:paraId="46D7A683" w14:textId="77777777" w:rsidTr="00A06926">
        <w:trPr>
          <w:trHeight w:val="567"/>
        </w:trPr>
        <w:tc>
          <w:tcPr>
            <w:tcW w:w="8447" w:type="dxa"/>
            <w:vAlign w:val="center"/>
          </w:tcPr>
          <w:p w14:paraId="5DB36933" w14:textId="1A81CDDB" w:rsidR="000D0A1C" w:rsidRPr="000D0A1C" w:rsidRDefault="00CF11B8" w:rsidP="00A06926">
            <w:pPr>
              <w:pStyle w:val="Field"/>
              <w:numPr>
                <w:ilvl w:val="0"/>
                <w:numId w:val="0"/>
              </w:numPr>
              <w:spacing w:before="0" w:after="0"/>
            </w:pPr>
            <w:r>
              <w:fldChar w:fldCharType="begin">
                <w:ffData>
                  <w:name w:val="deliverable_charges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bookmarkStart w:id="3" w:name="deliverable_charges"/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fldChar w:fldCharType="end"/>
            </w:r>
            <w:bookmarkEnd w:id="3"/>
          </w:p>
        </w:tc>
      </w:tr>
    </w:tbl>
    <w:p w14:paraId="29CB0DE7" w14:textId="0774DCBB" w:rsidR="0067069D" w:rsidRDefault="001366A8" w:rsidP="00F54F63">
      <w:pPr>
        <w:pStyle w:val="Field"/>
      </w:pPr>
      <w:r>
        <w:t xml:space="preserve">Estimated </w:t>
      </w:r>
      <w:r w:rsidR="000D0A1C">
        <w:t>a</w:t>
      </w:r>
      <w:r>
        <w:t>nnual charges</w:t>
      </w:r>
    </w:p>
    <w:p w14:paraId="490404F4" w14:textId="37CEC475" w:rsidR="000D0A1C" w:rsidRPr="003A6EFA" w:rsidRDefault="003A6EFA" w:rsidP="003A6EFA">
      <w:pPr>
        <w:pStyle w:val="Hinttext"/>
      </w:pPr>
      <w:r>
        <w:t xml:space="preserve">Estimate </w:t>
      </w:r>
      <w:r w:rsidR="00F54F63">
        <w:t>the total estimated</w:t>
      </w:r>
      <w:r w:rsidR="006F69CE" w:rsidRPr="003A6EFA">
        <w:t xml:space="preserve"> annual charges with this supplier</w:t>
      </w:r>
    </w:p>
    <w:tbl>
      <w:tblPr>
        <w:tblStyle w:val="TableGrid"/>
        <w:tblW w:w="0" w:type="auto"/>
        <w:tblInd w:w="567" w:type="dxa"/>
        <w:tblBorders>
          <w:top w:val="single" w:sz="4" w:space="0" w:color="A6A6A6" w:themeColor="background1" w:themeShade="A6"/>
          <w:left w:val="single" w:sz="4" w:space="0" w:color="A6A6A6" w:themeColor="background1" w:themeShade="A6"/>
          <w:bottom w:val="single" w:sz="4" w:space="0" w:color="A6A6A6" w:themeColor="background1" w:themeShade="A6"/>
          <w:right w:val="single" w:sz="4" w:space="0" w:color="A6A6A6" w:themeColor="background1" w:themeShade="A6"/>
          <w:insideH w:val="single" w:sz="4" w:space="0" w:color="A6A6A6" w:themeColor="background1" w:themeShade="A6"/>
          <w:insideV w:val="single" w:sz="4" w:space="0" w:color="A6A6A6" w:themeColor="background1" w:themeShade="A6"/>
        </w:tblBorders>
        <w:tblLook w:val="04A0" w:firstRow="1" w:lastRow="0" w:firstColumn="1" w:lastColumn="0" w:noHBand="0" w:noVBand="1"/>
      </w:tblPr>
      <w:tblGrid>
        <w:gridCol w:w="8447"/>
      </w:tblGrid>
      <w:tr w:rsidR="000D0A1C" w:rsidRPr="000D0A1C" w14:paraId="17A2351A" w14:textId="77777777" w:rsidTr="00A06926">
        <w:trPr>
          <w:trHeight w:val="567"/>
        </w:trPr>
        <w:tc>
          <w:tcPr>
            <w:tcW w:w="8447" w:type="dxa"/>
            <w:vAlign w:val="center"/>
          </w:tcPr>
          <w:p w14:paraId="3A3ED5F0" w14:textId="54790CF7" w:rsidR="000D0A1C" w:rsidRPr="000D0A1C" w:rsidRDefault="00CF11B8" w:rsidP="00A06926">
            <w:pPr>
              <w:pStyle w:val="Field"/>
              <w:numPr>
                <w:ilvl w:val="0"/>
                <w:numId w:val="0"/>
              </w:numPr>
              <w:spacing w:before="0" w:after="0"/>
            </w:pPr>
            <w:r>
              <w:fldChar w:fldCharType="begin">
                <w:ffData>
                  <w:name w:val="est_annual_charges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bookmarkStart w:id="4" w:name="est_annual_charges"/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fldChar w:fldCharType="end"/>
            </w:r>
            <w:bookmarkEnd w:id="4"/>
          </w:p>
        </w:tc>
      </w:tr>
    </w:tbl>
    <w:p w14:paraId="4B54EEE9" w14:textId="025E5987" w:rsidR="007D4E70" w:rsidRPr="007D4E70" w:rsidRDefault="000D0A1C" w:rsidP="002D10B5">
      <w:pPr>
        <w:pStyle w:val="Field"/>
        <w:rPr>
          <w:color w:val="000000"/>
        </w:rPr>
      </w:pPr>
      <w:r w:rsidRPr="007D4E70">
        <w:t>Payment method</w:t>
      </w:r>
    </w:p>
    <w:p w14:paraId="352D27C4" w14:textId="153BFEDA" w:rsidR="000D0A1C" w:rsidRDefault="003A6EFA" w:rsidP="003A6EFA">
      <w:pPr>
        <w:pStyle w:val="Hinttext"/>
      </w:pPr>
      <w:r>
        <w:t>Enter the</w:t>
      </w:r>
      <w:r w:rsidR="007D4E70" w:rsidRPr="003A6EFA">
        <w:t xml:space="preserve"> payment method</w:t>
      </w:r>
      <w:r w:rsidR="00F54F63">
        <w:t xml:space="preserve"> or methods </w:t>
      </w:r>
      <w:r>
        <w:t xml:space="preserve">for this contract. For example, </w:t>
      </w:r>
      <w:r w:rsidR="00C754BE">
        <w:t xml:space="preserve">direct debit </w:t>
      </w:r>
      <w:r>
        <w:t>or BACS.</w:t>
      </w:r>
    </w:p>
    <w:tbl>
      <w:tblPr>
        <w:tblStyle w:val="TableGrid"/>
        <w:tblW w:w="8453" w:type="dxa"/>
        <w:tblInd w:w="567" w:type="dxa"/>
        <w:tblBorders>
          <w:top w:val="single" w:sz="4" w:space="0" w:color="A6A6A6" w:themeColor="background1" w:themeShade="A6"/>
          <w:left w:val="single" w:sz="4" w:space="0" w:color="A6A6A6" w:themeColor="background1" w:themeShade="A6"/>
          <w:bottom w:val="single" w:sz="4" w:space="0" w:color="A6A6A6" w:themeColor="background1" w:themeShade="A6"/>
          <w:right w:val="single" w:sz="4" w:space="0" w:color="A6A6A6" w:themeColor="background1" w:themeShade="A6"/>
          <w:insideH w:val="single" w:sz="4" w:space="0" w:color="A6A6A6" w:themeColor="background1" w:themeShade="A6"/>
          <w:insideV w:val="single" w:sz="4" w:space="0" w:color="A6A6A6" w:themeColor="background1" w:themeShade="A6"/>
        </w:tblBorders>
        <w:tblCellMar>
          <w:top w:w="57" w:type="dxa"/>
        </w:tblCellMar>
        <w:tblLook w:val="04A0" w:firstRow="1" w:lastRow="0" w:firstColumn="1" w:lastColumn="0" w:noHBand="0" w:noVBand="1"/>
      </w:tblPr>
      <w:tblGrid>
        <w:gridCol w:w="8453"/>
      </w:tblGrid>
      <w:tr w:rsidR="000D0A1C" w:rsidRPr="000D0A1C" w14:paraId="694B5782" w14:textId="77777777" w:rsidTr="001040AD">
        <w:trPr>
          <w:trHeight w:val="567"/>
        </w:trPr>
        <w:tc>
          <w:tcPr>
            <w:tcW w:w="8453" w:type="dxa"/>
            <w:vAlign w:val="center"/>
          </w:tcPr>
          <w:p w14:paraId="205B4AA5" w14:textId="6A42299B" w:rsidR="000D0A1C" w:rsidRPr="000D0A1C" w:rsidRDefault="00CE6E7A" w:rsidP="001040AD">
            <w:pPr>
              <w:pStyle w:val="Field"/>
              <w:numPr>
                <w:ilvl w:val="0"/>
                <w:numId w:val="0"/>
              </w:numPr>
              <w:spacing w:before="0" w:after="0"/>
            </w:pPr>
            <w:r>
              <w:t>Weekly Invoice in arrears by BACS.</w:t>
            </w:r>
            <w:r w:rsidR="00EA7845">
              <w:t xml:space="preserve"> 14 day payment terms</w:t>
            </w:r>
          </w:p>
        </w:tc>
      </w:tr>
    </w:tbl>
    <w:p w14:paraId="30E1FAA6" w14:textId="56FD9F75" w:rsidR="001366A8" w:rsidRPr="00850D6A" w:rsidRDefault="00850D6A" w:rsidP="003A6EFA">
      <w:pPr>
        <w:pStyle w:val="Heading2"/>
        <w:numPr>
          <w:ilvl w:val="0"/>
          <w:numId w:val="11"/>
        </w:numPr>
      </w:pPr>
      <w:r>
        <w:t>Contacts and subcontractors</w:t>
      </w:r>
    </w:p>
    <w:p w14:paraId="55EECCA0" w14:textId="04093082" w:rsidR="00E43DB4" w:rsidRDefault="000D0A1C" w:rsidP="002D10B5">
      <w:pPr>
        <w:pStyle w:val="Field"/>
      </w:pPr>
      <w:r>
        <w:t>Key subcontractors</w:t>
      </w:r>
    </w:p>
    <w:p w14:paraId="314F6D14" w14:textId="0F50B893" w:rsidR="000D0A1C" w:rsidRDefault="003A6EFA" w:rsidP="003A6EFA">
      <w:pPr>
        <w:pStyle w:val="Hinttext"/>
      </w:pPr>
      <w:r>
        <w:t>Enter key</w:t>
      </w:r>
      <w:r w:rsidR="00E43DB4" w:rsidRPr="003A6EFA">
        <w:t xml:space="preserve"> </w:t>
      </w:r>
      <w:r>
        <w:t xml:space="preserve">subcontractors’ </w:t>
      </w:r>
      <w:r w:rsidR="00E43DB4" w:rsidRPr="003A6EFA">
        <w:t>name</w:t>
      </w:r>
      <w:r>
        <w:t>s. Use registered names if they have them.</w:t>
      </w:r>
      <w:r w:rsidR="00E43DB4" w:rsidRPr="003A6EFA">
        <w:t xml:space="preserve"> </w:t>
      </w:r>
    </w:p>
    <w:tbl>
      <w:tblPr>
        <w:tblStyle w:val="TableGrid"/>
        <w:tblW w:w="0" w:type="auto"/>
        <w:tblInd w:w="567" w:type="dxa"/>
        <w:tblBorders>
          <w:top w:val="single" w:sz="4" w:space="0" w:color="A6A6A6" w:themeColor="background1" w:themeShade="A6"/>
          <w:left w:val="single" w:sz="4" w:space="0" w:color="A6A6A6" w:themeColor="background1" w:themeShade="A6"/>
          <w:bottom w:val="single" w:sz="4" w:space="0" w:color="A6A6A6" w:themeColor="background1" w:themeShade="A6"/>
          <w:right w:val="single" w:sz="4" w:space="0" w:color="A6A6A6" w:themeColor="background1" w:themeShade="A6"/>
          <w:insideH w:val="single" w:sz="4" w:space="0" w:color="A6A6A6" w:themeColor="background1" w:themeShade="A6"/>
          <w:insideV w:val="single" w:sz="4" w:space="0" w:color="A6A6A6" w:themeColor="background1" w:themeShade="A6"/>
        </w:tblBorders>
        <w:tblLook w:val="04A0" w:firstRow="1" w:lastRow="0" w:firstColumn="1" w:lastColumn="0" w:noHBand="0" w:noVBand="1"/>
      </w:tblPr>
      <w:tblGrid>
        <w:gridCol w:w="8449"/>
      </w:tblGrid>
      <w:tr w:rsidR="000D0A1C" w:rsidRPr="000D0A1C" w14:paraId="787F403C" w14:textId="77777777" w:rsidTr="00A06926">
        <w:trPr>
          <w:trHeight w:val="567"/>
        </w:trPr>
        <w:tc>
          <w:tcPr>
            <w:tcW w:w="9016" w:type="dxa"/>
            <w:vAlign w:val="center"/>
          </w:tcPr>
          <w:p w14:paraId="4F18764D" w14:textId="6CE957CF" w:rsidR="000D0A1C" w:rsidRPr="003A6EFA" w:rsidRDefault="00CE6E7A" w:rsidP="00A06926">
            <w:pPr>
              <w:pStyle w:val="Textbox"/>
            </w:pPr>
            <w:r>
              <w:t>None</w:t>
            </w:r>
          </w:p>
        </w:tc>
      </w:tr>
    </w:tbl>
    <w:p w14:paraId="5508D2DD" w14:textId="735C3490" w:rsidR="001040AD" w:rsidRDefault="001040AD" w:rsidP="000C5747">
      <w:pPr>
        <w:tabs>
          <w:tab w:val="left" w:pos="2257"/>
        </w:tabs>
        <w:spacing w:before="120" w:after="120" w:line="240" w:lineRule="auto"/>
      </w:pPr>
    </w:p>
    <w:p w14:paraId="33595C45" w14:textId="77777777" w:rsidR="001040AD" w:rsidRDefault="001040AD">
      <w:r>
        <w:br w:type="page"/>
      </w:r>
    </w:p>
    <w:p w14:paraId="40D62BD4" w14:textId="77777777" w:rsidR="00E00E4E" w:rsidRDefault="00E00E4E" w:rsidP="000C5747">
      <w:pPr>
        <w:tabs>
          <w:tab w:val="left" w:pos="2257"/>
        </w:tabs>
        <w:spacing w:before="120" w:after="120" w:line="240" w:lineRule="auto"/>
      </w:pPr>
    </w:p>
    <w:p w14:paraId="17B50AA4" w14:textId="3521D250" w:rsidR="00BF692D" w:rsidRDefault="000D0A1C" w:rsidP="00BF692D">
      <w:pPr>
        <w:pStyle w:val="Field"/>
      </w:pPr>
      <w:r>
        <w:t>Buyer’s contacts</w:t>
      </w:r>
    </w:p>
    <w:tbl>
      <w:tblPr>
        <w:tblStyle w:val="TableGrid"/>
        <w:tblW w:w="8593" w:type="dxa"/>
        <w:tblInd w:w="426" w:type="dxa"/>
        <w:tblBorders>
          <w:top w:val="single" w:sz="4" w:space="0" w:color="BFBFBF" w:themeColor="background1" w:themeShade="BF"/>
          <w:left w:val="single" w:sz="4" w:space="0" w:color="BFBFBF" w:themeColor="background1" w:themeShade="BF"/>
          <w:bottom w:val="single" w:sz="4" w:space="0" w:color="BFBFBF" w:themeColor="background1" w:themeShade="BF"/>
          <w:right w:val="single" w:sz="4" w:space="0" w:color="BFBFBF" w:themeColor="background1" w:themeShade="BF"/>
          <w:insideH w:val="single" w:sz="4" w:space="0" w:color="BFBFBF" w:themeColor="background1" w:themeShade="BF"/>
          <w:insideV w:val="single" w:sz="4" w:space="0" w:color="BFBFBF" w:themeColor="background1" w:themeShade="BF"/>
        </w:tblBorders>
        <w:tblCellMar>
          <w:top w:w="57" w:type="dxa"/>
          <w:bottom w:w="57" w:type="dxa"/>
        </w:tblCellMar>
        <w:tblLook w:val="04A0" w:firstRow="1" w:lastRow="0" w:firstColumn="1" w:lastColumn="0" w:noHBand="0" w:noVBand="1"/>
      </w:tblPr>
      <w:tblGrid>
        <w:gridCol w:w="1412"/>
        <w:gridCol w:w="7181"/>
      </w:tblGrid>
      <w:tr w:rsidR="00BF692D" w14:paraId="1C3904F9" w14:textId="77777777" w:rsidTr="00D03E30">
        <w:tc>
          <w:tcPr>
            <w:tcW w:w="8593" w:type="dxa"/>
            <w:gridSpan w:val="2"/>
            <w:shd w:val="clear" w:color="auto" w:fill="F2F2F2" w:themeFill="background1" w:themeFillShade="F2"/>
          </w:tcPr>
          <w:p w14:paraId="462BDFE4" w14:textId="6B1AE420" w:rsidR="00BF692D" w:rsidRDefault="00BF692D" w:rsidP="00BF692D">
            <w:r w:rsidRPr="00337D87">
              <w:t xml:space="preserve">Buyer’s </w:t>
            </w:r>
            <w:r w:rsidR="00C903C4">
              <w:t>A</w:t>
            </w:r>
            <w:r w:rsidRPr="00337D87">
              <w:t xml:space="preserve">uthorised </w:t>
            </w:r>
            <w:r w:rsidR="00C903C4">
              <w:t>R</w:t>
            </w:r>
            <w:r w:rsidRPr="00337D87">
              <w:t>epresentative</w:t>
            </w:r>
          </w:p>
        </w:tc>
      </w:tr>
      <w:tr w:rsidR="00BF692D" w14:paraId="57D49C70" w14:textId="77777777" w:rsidTr="00D03E30">
        <w:tc>
          <w:tcPr>
            <w:tcW w:w="1412" w:type="dxa"/>
          </w:tcPr>
          <w:p w14:paraId="009BE95E" w14:textId="0FF29403" w:rsidR="00BF692D" w:rsidRPr="00BF692D" w:rsidRDefault="00BF692D" w:rsidP="00BF692D">
            <w:pPr>
              <w:rPr>
                <w:sz w:val="22"/>
                <w:szCs w:val="22"/>
              </w:rPr>
            </w:pPr>
            <w:r w:rsidRPr="00BF692D">
              <w:rPr>
                <w:sz w:val="22"/>
                <w:szCs w:val="22"/>
              </w:rPr>
              <w:t>Name</w:t>
            </w:r>
          </w:p>
        </w:tc>
        <w:tc>
          <w:tcPr>
            <w:tcW w:w="7181" w:type="dxa"/>
          </w:tcPr>
          <w:p w14:paraId="78545F30" w14:textId="397BC546" w:rsidR="00BF692D" w:rsidRDefault="000D3FE6" w:rsidP="00BF692D">
            <w:r>
              <w:fldChar w:fldCharType="begin">
                <w:ffData>
                  <w:name w:val="buy_rep_name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bookmarkStart w:id="5" w:name="buy_rep_name"/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fldChar w:fldCharType="end"/>
            </w:r>
            <w:bookmarkEnd w:id="5"/>
          </w:p>
        </w:tc>
      </w:tr>
      <w:tr w:rsidR="00BF692D" w14:paraId="7AB36478" w14:textId="77777777" w:rsidTr="00D03E30">
        <w:trPr>
          <w:trHeight w:val="136"/>
        </w:trPr>
        <w:tc>
          <w:tcPr>
            <w:tcW w:w="1412" w:type="dxa"/>
          </w:tcPr>
          <w:p w14:paraId="12825E90" w14:textId="7A5FDA83" w:rsidR="00BF692D" w:rsidRPr="00BF692D" w:rsidRDefault="00BF692D" w:rsidP="00BF692D">
            <w:pPr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Email</w:t>
            </w:r>
          </w:p>
        </w:tc>
        <w:tc>
          <w:tcPr>
            <w:tcW w:w="7181" w:type="dxa"/>
          </w:tcPr>
          <w:p w14:paraId="2E72870A" w14:textId="516E9C5B" w:rsidR="00BF692D" w:rsidRDefault="000D3FE6" w:rsidP="00BF692D">
            <w:r>
              <w:fldChar w:fldCharType="begin">
                <w:ffData>
                  <w:name w:val="buy_rep_email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bookmarkStart w:id="6" w:name="buy_rep_email"/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fldChar w:fldCharType="end"/>
            </w:r>
            <w:bookmarkEnd w:id="6"/>
          </w:p>
        </w:tc>
      </w:tr>
      <w:tr w:rsidR="00BF692D" w14:paraId="5DE7B9F6" w14:textId="77777777" w:rsidTr="00D03E30">
        <w:tc>
          <w:tcPr>
            <w:tcW w:w="1412" w:type="dxa"/>
          </w:tcPr>
          <w:p w14:paraId="4F2247A1" w14:textId="25170130" w:rsidR="00BF692D" w:rsidRPr="00BF692D" w:rsidRDefault="00BF692D" w:rsidP="00BF692D">
            <w:pPr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Phone</w:t>
            </w:r>
          </w:p>
        </w:tc>
        <w:tc>
          <w:tcPr>
            <w:tcW w:w="7181" w:type="dxa"/>
          </w:tcPr>
          <w:p w14:paraId="7122C4E0" w14:textId="706EF1D3" w:rsidR="00BF692D" w:rsidRDefault="000D3FE6" w:rsidP="00BF692D">
            <w:r>
              <w:fldChar w:fldCharType="begin">
                <w:ffData>
                  <w:name w:val="buy_rep_phone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bookmarkStart w:id="7" w:name="buy_rep_phone"/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fldChar w:fldCharType="end"/>
            </w:r>
            <w:bookmarkEnd w:id="7"/>
          </w:p>
        </w:tc>
      </w:tr>
      <w:tr w:rsidR="00BF692D" w14:paraId="07D72811" w14:textId="77777777" w:rsidTr="00D03E30">
        <w:trPr>
          <w:trHeight w:val="794"/>
        </w:trPr>
        <w:tc>
          <w:tcPr>
            <w:tcW w:w="1412" w:type="dxa"/>
          </w:tcPr>
          <w:p w14:paraId="1DD6047C" w14:textId="42331A85" w:rsidR="00BF692D" w:rsidRPr="00BF692D" w:rsidRDefault="00BF692D" w:rsidP="00BF692D">
            <w:pPr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Address</w:t>
            </w:r>
          </w:p>
        </w:tc>
        <w:tc>
          <w:tcPr>
            <w:tcW w:w="7181" w:type="dxa"/>
          </w:tcPr>
          <w:p w14:paraId="3676D506" w14:textId="32E8CC64" w:rsidR="00BF692D" w:rsidRDefault="000D3FE6" w:rsidP="00BF692D">
            <w:r>
              <w:fldChar w:fldCharType="begin">
                <w:ffData>
                  <w:name w:val="buy_rep_address"/>
                  <w:enabled/>
                  <w:calcOnExit w:val="0"/>
                  <w:textInput>
                    <w:maxLength w:val="200"/>
                  </w:textInput>
                </w:ffData>
              </w:fldChar>
            </w:r>
            <w:bookmarkStart w:id="8" w:name="buy_rep_address"/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fldChar w:fldCharType="end"/>
            </w:r>
            <w:bookmarkEnd w:id="8"/>
          </w:p>
        </w:tc>
      </w:tr>
    </w:tbl>
    <w:p w14:paraId="023521A4" w14:textId="77777777" w:rsidR="00BF692D" w:rsidRDefault="00BF692D" w:rsidP="00BF692D">
      <w:pPr>
        <w:pStyle w:val="Hinttext"/>
      </w:pPr>
    </w:p>
    <w:tbl>
      <w:tblPr>
        <w:tblStyle w:val="TableGrid"/>
        <w:tblW w:w="8593" w:type="dxa"/>
        <w:tblInd w:w="426" w:type="dxa"/>
        <w:tblBorders>
          <w:top w:val="single" w:sz="4" w:space="0" w:color="BFBFBF" w:themeColor="background1" w:themeShade="BF"/>
          <w:left w:val="single" w:sz="4" w:space="0" w:color="BFBFBF" w:themeColor="background1" w:themeShade="BF"/>
          <w:bottom w:val="single" w:sz="4" w:space="0" w:color="BFBFBF" w:themeColor="background1" w:themeShade="BF"/>
          <w:right w:val="single" w:sz="4" w:space="0" w:color="BFBFBF" w:themeColor="background1" w:themeShade="BF"/>
          <w:insideH w:val="single" w:sz="4" w:space="0" w:color="BFBFBF" w:themeColor="background1" w:themeShade="BF"/>
          <w:insideV w:val="single" w:sz="4" w:space="0" w:color="BFBFBF" w:themeColor="background1" w:themeShade="BF"/>
        </w:tblBorders>
        <w:tblCellMar>
          <w:top w:w="57" w:type="dxa"/>
          <w:bottom w:w="57" w:type="dxa"/>
        </w:tblCellMar>
        <w:tblLook w:val="04A0" w:firstRow="1" w:lastRow="0" w:firstColumn="1" w:lastColumn="0" w:noHBand="0" w:noVBand="1"/>
      </w:tblPr>
      <w:tblGrid>
        <w:gridCol w:w="1412"/>
        <w:gridCol w:w="7181"/>
      </w:tblGrid>
      <w:tr w:rsidR="00BF692D" w14:paraId="316DA432" w14:textId="77777777" w:rsidTr="00D03E30">
        <w:tc>
          <w:tcPr>
            <w:tcW w:w="8593" w:type="dxa"/>
            <w:gridSpan w:val="2"/>
            <w:shd w:val="clear" w:color="auto" w:fill="F2F2F2" w:themeFill="background1" w:themeFillShade="F2"/>
          </w:tcPr>
          <w:p w14:paraId="5435DD0A" w14:textId="2532D353" w:rsidR="00BF692D" w:rsidRDefault="00BF692D" w:rsidP="00416F6F">
            <w:r w:rsidRPr="00337D87">
              <w:t xml:space="preserve">Buyer’s </w:t>
            </w:r>
            <w:r w:rsidR="00DD18BD">
              <w:t>D</w:t>
            </w:r>
            <w:r>
              <w:t xml:space="preserve">ata </w:t>
            </w:r>
            <w:r w:rsidR="00DD18BD">
              <w:t>P</w:t>
            </w:r>
            <w:r>
              <w:t xml:space="preserve">rotection </w:t>
            </w:r>
            <w:r w:rsidR="00DD18BD">
              <w:t>O</w:t>
            </w:r>
            <w:r>
              <w:t>fficer</w:t>
            </w:r>
          </w:p>
        </w:tc>
      </w:tr>
      <w:tr w:rsidR="00BF692D" w14:paraId="55D624A0" w14:textId="77777777" w:rsidTr="00D03E30">
        <w:tc>
          <w:tcPr>
            <w:tcW w:w="1412" w:type="dxa"/>
          </w:tcPr>
          <w:p w14:paraId="5640EAA7" w14:textId="77777777" w:rsidR="00BF692D" w:rsidRPr="00BF692D" w:rsidRDefault="00BF692D" w:rsidP="00416F6F">
            <w:pPr>
              <w:rPr>
                <w:sz w:val="22"/>
                <w:szCs w:val="22"/>
              </w:rPr>
            </w:pPr>
            <w:r w:rsidRPr="00BF692D">
              <w:rPr>
                <w:sz w:val="22"/>
                <w:szCs w:val="22"/>
              </w:rPr>
              <w:t>Name</w:t>
            </w:r>
          </w:p>
        </w:tc>
        <w:tc>
          <w:tcPr>
            <w:tcW w:w="7181" w:type="dxa"/>
          </w:tcPr>
          <w:p w14:paraId="1376F65E" w14:textId="63E2A3D2" w:rsidR="00BF692D" w:rsidRDefault="000D3FE6" w:rsidP="00416F6F">
            <w:r>
              <w:fldChar w:fldCharType="begin">
                <w:ffData>
                  <w:name w:val="buy_dpo_name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bookmarkStart w:id="9" w:name="buy_dpo_name"/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fldChar w:fldCharType="end"/>
            </w:r>
            <w:bookmarkEnd w:id="9"/>
          </w:p>
        </w:tc>
      </w:tr>
      <w:tr w:rsidR="00BF692D" w14:paraId="7744799D" w14:textId="77777777" w:rsidTr="00D03E30">
        <w:trPr>
          <w:trHeight w:val="136"/>
        </w:trPr>
        <w:tc>
          <w:tcPr>
            <w:tcW w:w="1412" w:type="dxa"/>
          </w:tcPr>
          <w:p w14:paraId="1347FBF9" w14:textId="77777777" w:rsidR="00BF692D" w:rsidRPr="00BF692D" w:rsidRDefault="00BF692D" w:rsidP="00416F6F">
            <w:pPr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Email</w:t>
            </w:r>
          </w:p>
        </w:tc>
        <w:tc>
          <w:tcPr>
            <w:tcW w:w="7181" w:type="dxa"/>
          </w:tcPr>
          <w:p w14:paraId="4B9A3DDF" w14:textId="7381BCDC" w:rsidR="00BF692D" w:rsidRDefault="000D3FE6" w:rsidP="00416F6F">
            <w:r>
              <w:fldChar w:fldCharType="begin">
                <w:ffData>
                  <w:name w:val="buy_dpo_email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bookmarkStart w:id="10" w:name="buy_dpo_email"/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fldChar w:fldCharType="end"/>
            </w:r>
            <w:bookmarkEnd w:id="10"/>
          </w:p>
        </w:tc>
      </w:tr>
      <w:tr w:rsidR="00BF692D" w14:paraId="68D3C090" w14:textId="77777777" w:rsidTr="00D03E30">
        <w:tc>
          <w:tcPr>
            <w:tcW w:w="1412" w:type="dxa"/>
          </w:tcPr>
          <w:p w14:paraId="18FA6191" w14:textId="77777777" w:rsidR="00BF692D" w:rsidRPr="00BF692D" w:rsidRDefault="00BF692D" w:rsidP="00416F6F">
            <w:pPr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Phone</w:t>
            </w:r>
          </w:p>
        </w:tc>
        <w:tc>
          <w:tcPr>
            <w:tcW w:w="7181" w:type="dxa"/>
          </w:tcPr>
          <w:p w14:paraId="587DAFF2" w14:textId="249A4FFD" w:rsidR="00BF692D" w:rsidRDefault="000D3FE6" w:rsidP="00416F6F">
            <w:r>
              <w:fldChar w:fldCharType="begin">
                <w:ffData>
                  <w:name w:val="buy_dpo_phone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bookmarkStart w:id="11" w:name="buy_dpo_phone"/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fldChar w:fldCharType="end"/>
            </w:r>
            <w:bookmarkEnd w:id="11"/>
          </w:p>
        </w:tc>
      </w:tr>
      <w:tr w:rsidR="00BF692D" w14:paraId="375F9227" w14:textId="77777777" w:rsidTr="00D03E30">
        <w:trPr>
          <w:trHeight w:val="794"/>
        </w:trPr>
        <w:tc>
          <w:tcPr>
            <w:tcW w:w="1412" w:type="dxa"/>
          </w:tcPr>
          <w:p w14:paraId="1E8F3280" w14:textId="77777777" w:rsidR="00BF692D" w:rsidRPr="00BF692D" w:rsidRDefault="00BF692D" w:rsidP="00416F6F">
            <w:pPr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Address</w:t>
            </w:r>
          </w:p>
        </w:tc>
        <w:tc>
          <w:tcPr>
            <w:tcW w:w="7181" w:type="dxa"/>
          </w:tcPr>
          <w:p w14:paraId="76911856" w14:textId="3AEC384B" w:rsidR="00BF692D" w:rsidRDefault="000D3FE6" w:rsidP="00416F6F">
            <w:r>
              <w:fldChar w:fldCharType="begin">
                <w:ffData>
                  <w:name w:val="buy_dpo_address"/>
                  <w:enabled/>
                  <w:calcOnExit w:val="0"/>
                  <w:textInput>
                    <w:maxLength w:val="200"/>
                  </w:textInput>
                </w:ffData>
              </w:fldChar>
            </w:r>
            <w:bookmarkStart w:id="12" w:name="buy_dpo_address"/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fldChar w:fldCharType="end"/>
            </w:r>
            <w:bookmarkEnd w:id="12"/>
          </w:p>
        </w:tc>
      </w:tr>
    </w:tbl>
    <w:p w14:paraId="16765209" w14:textId="77777777" w:rsidR="00BF692D" w:rsidRDefault="00BF692D" w:rsidP="00D03E30">
      <w:pPr>
        <w:pStyle w:val="Hinttext"/>
        <w:ind w:left="0"/>
      </w:pPr>
    </w:p>
    <w:p w14:paraId="16D12E57" w14:textId="1FDAC68E" w:rsidR="000C5747" w:rsidRDefault="000D0A1C" w:rsidP="00BF692D">
      <w:pPr>
        <w:pStyle w:val="Field"/>
      </w:pPr>
      <w:r>
        <w:t>Supplier’s contacts</w:t>
      </w:r>
    </w:p>
    <w:tbl>
      <w:tblPr>
        <w:tblStyle w:val="TableGrid"/>
        <w:tblW w:w="8593" w:type="dxa"/>
        <w:tblInd w:w="426" w:type="dxa"/>
        <w:tblBorders>
          <w:top w:val="single" w:sz="4" w:space="0" w:color="BFBFBF" w:themeColor="background1" w:themeShade="BF"/>
          <w:left w:val="single" w:sz="4" w:space="0" w:color="BFBFBF" w:themeColor="background1" w:themeShade="BF"/>
          <w:bottom w:val="single" w:sz="4" w:space="0" w:color="BFBFBF" w:themeColor="background1" w:themeShade="BF"/>
          <w:right w:val="single" w:sz="4" w:space="0" w:color="BFBFBF" w:themeColor="background1" w:themeShade="BF"/>
          <w:insideH w:val="single" w:sz="4" w:space="0" w:color="BFBFBF" w:themeColor="background1" w:themeShade="BF"/>
          <w:insideV w:val="single" w:sz="4" w:space="0" w:color="BFBFBF" w:themeColor="background1" w:themeShade="BF"/>
        </w:tblBorders>
        <w:tblCellMar>
          <w:top w:w="57" w:type="dxa"/>
          <w:bottom w:w="57" w:type="dxa"/>
        </w:tblCellMar>
        <w:tblLook w:val="04A0" w:firstRow="1" w:lastRow="0" w:firstColumn="1" w:lastColumn="0" w:noHBand="0" w:noVBand="1"/>
      </w:tblPr>
      <w:tblGrid>
        <w:gridCol w:w="1412"/>
        <w:gridCol w:w="7181"/>
      </w:tblGrid>
      <w:tr w:rsidR="00BF692D" w14:paraId="5AD9121A" w14:textId="77777777" w:rsidTr="319B9E48">
        <w:tc>
          <w:tcPr>
            <w:tcW w:w="8593" w:type="dxa"/>
            <w:gridSpan w:val="2"/>
            <w:shd w:val="clear" w:color="auto" w:fill="F2F2F2" w:themeFill="background1" w:themeFillShade="F2"/>
          </w:tcPr>
          <w:p w14:paraId="67B661F6" w14:textId="03C3B2A6" w:rsidR="00BF692D" w:rsidRDefault="00BF692D" w:rsidP="00416F6F">
            <w:r>
              <w:t>Supplier’s</w:t>
            </w:r>
            <w:r w:rsidRPr="00337D87">
              <w:t xml:space="preserve"> </w:t>
            </w:r>
            <w:r w:rsidR="008342BD">
              <w:t>A</w:t>
            </w:r>
            <w:r w:rsidRPr="00337D87">
              <w:t xml:space="preserve">uthorised </w:t>
            </w:r>
            <w:r w:rsidR="008342BD">
              <w:t>R</w:t>
            </w:r>
            <w:r w:rsidRPr="00337D87">
              <w:t>epresentative</w:t>
            </w:r>
          </w:p>
        </w:tc>
      </w:tr>
      <w:tr w:rsidR="00BF692D" w14:paraId="02D3698B" w14:textId="77777777" w:rsidTr="319B9E48">
        <w:tc>
          <w:tcPr>
            <w:tcW w:w="1412" w:type="dxa"/>
          </w:tcPr>
          <w:p w14:paraId="54985353" w14:textId="77777777" w:rsidR="00BF692D" w:rsidRPr="00BF692D" w:rsidRDefault="00BF692D" w:rsidP="00416F6F">
            <w:pPr>
              <w:rPr>
                <w:sz w:val="22"/>
                <w:szCs w:val="22"/>
              </w:rPr>
            </w:pPr>
            <w:r w:rsidRPr="00BF692D">
              <w:rPr>
                <w:sz w:val="22"/>
                <w:szCs w:val="22"/>
              </w:rPr>
              <w:t>Name</w:t>
            </w:r>
          </w:p>
        </w:tc>
        <w:tc>
          <w:tcPr>
            <w:tcW w:w="7181" w:type="dxa"/>
          </w:tcPr>
          <w:p w14:paraId="72C175DC" w14:textId="10BB06FE" w:rsidR="00BF692D" w:rsidRDefault="00CE6E7A" w:rsidP="00416F6F">
            <w:r>
              <w:t>Roger Blundell</w:t>
            </w:r>
          </w:p>
        </w:tc>
      </w:tr>
      <w:tr w:rsidR="00BF692D" w14:paraId="3094EFF1" w14:textId="77777777" w:rsidTr="319B9E48">
        <w:trPr>
          <w:trHeight w:val="136"/>
        </w:trPr>
        <w:tc>
          <w:tcPr>
            <w:tcW w:w="1412" w:type="dxa"/>
          </w:tcPr>
          <w:p w14:paraId="0384AD47" w14:textId="77777777" w:rsidR="00BF692D" w:rsidRPr="00BF692D" w:rsidRDefault="00BF692D" w:rsidP="00416F6F">
            <w:pPr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Email</w:t>
            </w:r>
          </w:p>
        </w:tc>
        <w:tc>
          <w:tcPr>
            <w:tcW w:w="7181" w:type="dxa"/>
          </w:tcPr>
          <w:p w14:paraId="13F81D9E" w14:textId="10DE594C" w:rsidR="00BF692D" w:rsidRDefault="00CE6E7A" w:rsidP="00416F6F">
            <w:hyperlink r:id="rId13" w:history="1">
              <w:r w:rsidRPr="003407BC">
                <w:rPr>
                  <w:rStyle w:val="Hyperlink"/>
                </w:rPr>
                <w:t>roger@educationRnR.com</w:t>
              </w:r>
            </w:hyperlink>
          </w:p>
        </w:tc>
      </w:tr>
      <w:tr w:rsidR="00BF692D" w14:paraId="0D428703" w14:textId="77777777" w:rsidTr="319B9E48">
        <w:tc>
          <w:tcPr>
            <w:tcW w:w="1412" w:type="dxa"/>
          </w:tcPr>
          <w:p w14:paraId="5CC5AF95" w14:textId="77777777" w:rsidR="00BF692D" w:rsidRPr="00BF692D" w:rsidRDefault="00BF692D" w:rsidP="00416F6F">
            <w:pPr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Phone</w:t>
            </w:r>
          </w:p>
        </w:tc>
        <w:tc>
          <w:tcPr>
            <w:tcW w:w="7181" w:type="dxa"/>
          </w:tcPr>
          <w:p w14:paraId="26EDD649" w14:textId="00F78CCA" w:rsidR="00BF692D" w:rsidRDefault="00CE6E7A" w:rsidP="00416F6F">
            <w:r>
              <w:t>01245969031</w:t>
            </w:r>
          </w:p>
        </w:tc>
      </w:tr>
      <w:tr w:rsidR="00BF692D" w14:paraId="0B7821C0" w14:textId="77777777" w:rsidTr="319B9E48">
        <w:trPr>
          <w:trHeight w:val="794"/>
        </w:trPr>
        <w:tc>
          <w:tcPr>
            <w:tcW w:w="1412" w:type="dxa"/>
          </w:tcPr>
          <w:p w14:paraId="4C42456C" w14:textId="77777777" w:rsidR="00BF692D" w:rsidRPr="00BF692D" w:rsidRDefault="00BF692D" w:rsidP="00416F6F">
            <w:pPr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Address</w:t>
            </w:r>
          </w:p>
        </w:tc>
        <w:tc>
          <w:tcPr>
            <w:tcW w:w="7181" w:type="dxa"/>
          </w:tcPr>
          <w:p w14:paraId="00FFED39" w14:textId="77777777" w:rsidR="00BF692D" w:rsidRDefault="00CE6E7A" w:rsidP="00416F6F">
            <w:r>
              <w:t>Suite 109, Waterhouse Business Centre</w:t>
            </w:r>
          </w:p>
          <w:p w14:paraId="60AD65C0" w14:textId="6514C490" w:rsidR="00CE6E7A" w:rsidRDefault="00CE6E7A" w:rsidP="00416F6F">
            <w:r>
              <w:t>2 Cromar Wa</w:t>
            </w:r>
            <w:r w:rsidR="2446FDD2">
              <w:t>y</w:t>
            </w:r>
          </w:p>
          <w:p w14:paraId="00DE98EF" w14:textId="77777777" w:rsidR="00CE6E7A" w:rsidRDefault="00CE6E7A" w:rsidP="00416F6F">
            <w:r>
              <w:t>Chelmsford</w:t>
            </w:r>
          </w:p>
          <w:p w14:paraId="51291157" w14:textId="77777777" w:rsidR="00CE6E7A" w:rsidRDefault="00CE6E7A" w:rsidP="00416F6F">
            <w:r>
              <w:t>Essex</w:t>
            </w:r>
          </w:p>
          <w:p w14:paraId="256E1714" w14:textId="71D9F075" w:rsidR="00CE6E7A" w:rsidRDefault="00CE6E7A" w:rsidP="00416F6F">
            <w:r>
              <w:t>CM1 2QE</w:t>
            </w:r>
          </w:p>
        </w:tc>
      </w:tr>
    </w:tbl>
    <w:p w14:paraId="303B22E4" w14:textId="34C75CE1" w:rsidR="00BF692D" w:rsidRDefault="00BF692D" w:rsidP="00BF692D">
      <w:pPr>
        <w:pStyle w:val="Field"/>
        <w:numPr>
          <w:ilvl w:val="0"/>
          <w:numId w:val="0"/>
        </w:numPr>
        <w:ind w:left="426"/>
      </w:pPr>
    </w:p>
    <w:tbl>
      <w:tblPr>
        <w:tblStyle w:val="TableGrid"/>
        <w:tblW w:w="8593" w:type="dxa"/>
        <w:tblInd w:w="426" w:type="dxa"/>
        <w:tblBorders>
          <w:top w:val="single" w:sz="4" w:space="0" w:color="BFBFBF" w:themeColor="background1" w:themeShade="BF"/>
          <w:left w:val="single" w:sz="4" w:space="0" w:color="BFBFBF" w:themeColor="background1" w:themeShade="BF"/>
          <w:bottom w:val="single" w:sz="4" w:space="0" w:color="BFBFBF" w:themeColor="background1" w:themeShade="BF"/>
          <w:right w:val="single" w:sz="4" w:space="0" w:color="BFBFBF" w:themeColor="background1" w:themeShade="BF"/>
          <w:insideH w:val="single" w:sz="4" w:space="0" w:color="BFBFBF" w:themeColor="background1" w:themeShade="BF"/>
          <w:insideV w:val="single" w:sz="4" w:space="0" w:color="BFBFBF" w:themeColor="background1" w:themeShade="BF"/>
        </w:tblBorders>
        <w:tblCellMar>
          <w:top w:w="57" w:type="dxa"/>
          <w:bottom w:w="57" w:type="dxa"/>
        </w:tblCellMar>
        <w:tblLook w:val="04A0" w:firstRow="1" w:lastRow="0" w:firstColumn="1" w:lastColumn="0" w:noHBand="0" w:noVBand="1"/>
      </w:tblPr>
      <w:tblGrid>
        <w:gridCol w:w="1412"/>
        <w:gridCol w:w="7181"/>
      </w:tblGrid>
      <w:tr w:rsidR="00BF692D" w14:paraId="1B5F986A" w14:textId="77777777" w:rsidTr="319B9E48">
        <w:tc>
          <w:tcPr>
            <w:tcW w:w="8593" w:type="dxa"/>
            <w:gridSpan w:val="2"/>
            <w:shd w:val="clear" w:color="auto" w:fill="F2F2F2" w:themeFill="background1" w:themeFillShade="F2"/>
          </w:tcPr>
          <w:p w14:paraId="06739674" w14:textId="7B9F11E3" w:rsidR="00BF692D" w:rsidRDefault="00BF692D" w:rsidP="00416F6F">
            <w:r>
              <w:t xml:space="preserve">Supplier’s </w:t>
            </w:r>
            <w:r w:rsidR="008342BD">
              <w:t>C</w:t>
            </w:r>
            <w:r>
              <w:t xml:space="preserve">ontract </w:t>
            </w:r>
            <w:r w:rsidR="008342BD">
              <w:t>M</w:t>
            </w:r>
            <w:r>
              <w:t>anager</w:t>
            </w:r>
          </w:p>
        </w:tc>
      </w:tr>
      <w:tr w:rsidR="00BF692D" w14:paraId="70AC9AA9" w14:textId="77777777" w:rsidTr="319B9E48">
        <w:tc>
          <w:tcPr>
            <w:tcW w:w="1412" w:type="dxa"/>
          </w:tcPr>
          <w:p w14:paraId="3D66DDCB" w14:textId="77777777" w:rsidR="00BF692D" w:rsidRPr="00BF692D" w:rsidRDefault="00BF692D" w:rsidP="00416F6F">
            <w:pPr>
              <w:rPr>
                <w:sz w:val="22"/>
                <w:szCs w:val="22"/>
              </w:rPr>
            </w:pPr>
            <w:r w:rsidRPr="00BF692D">
              <w:rPr>
                <w:sz w:val="22"/>
                <w:szCs w:val="22"/>
              </w:rPr>
              <w:t>Name</w:t>
            </w:r>
          </w:p>
        </w:tc>
        <w:tc>
          <w:tcPr>
            <w:tcW w:w="7181" w:type="dxa"/>
          </w:tcPr>
          <w:p w14:paraId="2E5792EF" w14:textId="430560C2" w:rsidR="00BF692D" w:rsidRDefault="00CE6E7A" w:rsidP="00416F6F">
            <w:r>
              <w:t>Roger Blundell</w:t>
            </w:r>
          </w:p>
        </w:tc>
      </w:tr>
      <w:tr w:rsidR="00BF692D" w14:paraId="5E61BC6E" w14:textId="77777777" w:rsidTr="319B9E48">
        <w:trPr>
          <w:trHeight w:val="136"/>
        </w:trPr>
        <w:tc>
          <w:tcPr>
            <w:tcW w:w="1412" w:type="dxa"/>
          </w:tcPr>
          <w:p w14:paraId="28B63C4F" w14:textId="77777777" w:rsidR="00BF692D" w:rsidRPr="00BF692D" w:rsidRDefault="00BF692D" w:rsidP="00416F6F">
            <w:pPr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Email</w:t>
            </w:r>
          </w:p>
        </w:tc>
        <w:tc>
          <w:tcPr>
            <w:tcW w:w="7181" w:type="dxa"/>
          </w:tcPr>
          <w:p w14:paraId="7234605D" w14:textId="410316FE" w:rsidR="00BF692D" w:rsidRDefault="00CE6E7A" w:rsidP="00416F6F">
            <w:hyperlink r:id="rId14" w:history="1">
              <w:r w:rsidRPr="003407BC">
                <w:rPr>
                  <w:rStyle w:val="Hyperlink"/>
                </w:rPr>
                <w:t>roger@educationRnR.com</w:t>
              </w:r>
            </w:hyperlink>
          </w:p>
        </w:tc>
      </w:tr>
      <w:tr w:rsidR="00BF692D" w14:paraId="054D2EA0" w14:textId="77777777" w:rsidTr="319B9E48">
        <w:tc>
          <w:tcPr>
            <w:tcW w:w="1412" w:type="dxa"/>
          </w:tcPr>
          <w:p w14:paraId="6686B056" w14:textId="77777777" w:rsidR="00BF692D" w:rsidRPr="00BF692D" w:rsidRDefault="00BF692D" w:rsidP="00416F6F">
            <w:pPr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Phone</w:t>
            </w:r>
          </w:p>
        </w:tc>
        <w:tc>
          <w:tcPr>
            <w:tcW w:w="7181" w:type="dxa"/>
          </w:tcPr>
          <w:p w14:paraId="5827AE0E" w14:textId="5755E1D1" w:rsidR="00BF692D" w:rsidRDefault="00CE6E7A" w:rsidP="00416F6F">
            <w:r>
              <w:t>01245969031</w:t>
            </w:r>
          </w:p>
        </w:tc>
      </w:tr>
      <w:tr w:rsidR="00BF692D" w14:paraId="0AA6FFB8" w14:textId="77777777" w:rsidTr="319B9E48">
        <w:trPr>
          <w:trHeight w:val="794"/>
        </w:trPr>
        <w:tc>
          <w:tcPr>
            <w:tcW w:w="1412" w:type="dxa"/>
          </w:tcPr>
          <w:p w14:paraId="7D0253F0" w14:textId="77777777" w:rsidR="00BF692D" w:rsidRPr="00BF692D" w:rsidRDefault="00BF692D" w:rsidP="00416F6F">
            <w:pPr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Address</w:t>
            </w:r>
          </w:p>
        </w:tc>
        <w:tc>
          <w:tcPr>
            <w:tcW w:w="7181" w:type="dxa"/>
          </w:tcPr>
          <w:p w14:paraId="2518CDA9" w14:textId="77777777" w:rsidR="00CE6E7A" w:rsidRDefault="00CE6E7A" w:rsidP="00CE6E7A">
            <w:r>
              <w:t>Suite 109, Waterhouse Business Centre</w:t>
            </w:r>
          </w:p>
          <w:p w14:paraId="43969CF1" w14:textId="42A4169B" w:rsidR="00CE6E7A" w:rsidRDefault="00CE6E7A" w:rsidP="00CE6E7A">
            <w:r>
              <w:t>2 Cromar Wa</w:t>
            </w:r>
            <w:r w:rsidR="241248EA">
              <w:t>y</w:t>
            </w:r>
          </w:p>
          <w:p w14:paraId="040FAD82" w14:textId="77777777" w:rsidR="00CE6E7A" w:rsidRDefault="00CE6E7A" w:rsidP="00CE6E7A">
            <w:r>
              <w:t>Chelmsford</w:t>
            </w:r>
          </w:p>
          <w:p w14:paraId="6880138A" w14:textId="77777777" w:rsidR="00CE6E7A" w:rsidRDefault="00CE6E7A" w:rsidP="00CE6E7A">
            <w:r>
              <w:t>Essex</w:t>
            </w:r>
          </w:p>
          <w:p w14:paraId="5D5B17A5" w14:textId="147A81A2" w:rsidR="00BF692D" w:rsidRDefault="00CE6E7A" w:rsidP="00CE6E7A">
            <w:r>
              <w:t>CM1 2QE</w:t>
            </w:r>
          </w:p>
        </w:tc>
      </w:tr>
    </w:tbl>
    <w:p w14:paraId="736F0DDC" w14:textId="667D99BC" w:rsidR="001040AD" w:rsidRDefault="001040AD" w:rsidP="00BF692D">
      <w:pPr>
        <w:pStyle w:val="Field"/>
        <w:numPr>
          <w:ilvl w:val="0"/>
          <w:numId w:val="0"/>
        </w:numPr>
        <w:ind w:left="426"/>
      </w:pPr>
    </w:p>
    <w:p w14:paraId="7B7FA459" w14:textId="77777777" w:rsidR="001040AD" w:rsidRDefault="001040AD">
      <w:pPr>
        <w:rPr>
          <w:b/>
          <w:bCs/>
        </w:rPr>
      </w:pPr>
      <w:r>
        <w:br w:type="page"/>
      </w:r>
    </w:p>
    <w:p w14:paraId="4DD7AFBC" w14:textId="77777777" w:rsidR="00BF692D" w:rsidRDefault="00BF692D" w:rsidP="00BF692D">
      <w:pPr>
        <w:pStyle w:val="Field"/>
        <w:numPr>
          <w:ilvl w:val="0"/>
          <w:numId w:val="0"/>
        </w:numPr>
        <w:ind w:left="426"/>
      </w:pPr>
    </w:p>
    <w:tbl>
      <w:tblPr>
        <w:tblStyle w:val="TableGrid"/>
        <w:tblW w:w="8593" w:type="dxa"/>
        <w:tblInd w:w="426" w:type="dxa"/>
        <w:tblBorders>
          <w:top w:val="single" w:sz="4" w:space="0" w:color="BFBFBF" w:themeColor="background1" w:themeShade="BF"/>
          <w:left w:val="single" w:sz="4" w:space="0" w:color="BFBFBF" w:themeColor="background1" w:themeShade="BF"/>
          <w:bottom w:val="single" w:sz="4" w:space="0" w:color="BFBFBF" w:themeColor="background1" w:themeShade="BF"/>
          <w:right w:val="single" w:sz="4" w:space="0" w:color="BFBFBF" w:themeColor="background1" w:themeShade="BF"/>
          <w:insideH w:val="single" w:sz="4" w:space="0" w:color="BFBFBF" w:themeColor="background1" w:themeShade="BF"/>
          <w:insideV w:val="single" w:sz="4" w:space="0" w:color="BFBFBF" w:themeColor="background1" w:themeShade="BF"/>
        </w:tblBorders>
        <w:tblCellMar>
          <w:top w:w="57" w:type="dxa"/>
          <w:bottom w:w="57" w:type="dxa"/>
        </w:tblCellMar>
        <w:tblLook w:val="04A0" w:firstRow="1" w:lastRow="0" w:firstColumn="1" w:lastColumn="0" w:noHBand="0" w:noVBand="1"/>
      </w:tblPr>
      <w:tblGrid>
        <w:gridCol w:w="1412"/>
        <w:gridCol w:w="7181"/>
      </w:tblGrid>
      <w:tr w:rsidR="00BF692D" w14:paraId="53ADD95F" w14:textId="77777777" w:rsidTr="319B9E48">
        <w:tc>
          <w:tcPr>
            <w:tcW w:w="8593" w:type="dxa"/>
            <w:gridSpan w:val="2"/>
            <w:shd w:val="clear" w:color="auto" w:fill="F2F2F2" w:themeFill="background1" w:themeFillShade="F2"/>
          </w:tcPr>
          <w:p w14:paraId="0E32F356" w14:textId="2DCF67C7" w:rsidR="00BF692D" w:rsidRDefault="00BF692D" w:rsidP="00416F6F">
            <w:r>
              <w:t xml:space="preserve">Supplier’s </w:t>
            </w:r>
            <w:r w:rsidR="008342BD">
              <w:t>D</w:t>
            </w:r>
            <w:r>
              <w:t xml:space="preserve">ata </w:t>
            </w:r>
            <w:r w:rsidR="008342BD">
              <w:t>P</w:t>
            </w:r>
            <w:r>
              <w:t xml:space="preserve">rotection </w:t>
            </w:r>
            <w:r w:rsidR="008342BD">
              <w:t>O</w:t>
            </w:r>
            <w:r>
              <w:t>fficer</w:t>
            </w:r>
          </w:p>
        </w:tc>
      </w:tr>
      <w:tr w:rsidR="00BF692D" w14:paraId="6D28246E" w14:textId="77777777" w:rsidTr="319B9E48">
        <w:tc>
          <w:tcPr>
            <w:tcW w:w="1412" w:type="dxa"/>
          </w:tcPr>
          <w:p w14:paraId="4F78F504" w14:textId="77777777" w:rsidR="00BF692D" w:rsidRPr="00BF692D" w:rsidRDefault="00BF692D" w:rsidP="00416F6F">
            <w:pPr>
              <w:rPr>
                <w:sz w:val="22"/>
                <w:szCs w:val="22"/>
              </w:rPr>
            </w:pPr>
            <w:r w:rsidRPr="00BF692D">
              <w:rPr>
                <w:sz w:val="22"/>
                <w:szCs w:val="22"/>
              </w:rPr>
              <w:t>Name</w:t>
            </w:r>
          </w:p>
        </w:tc>
        <w:tc>
          <w:tcPr>
            <w:tcW w:w="7181" w:type="dxa"/>
          </w:tcPr>
          <w:p w14:paraId="6E5C7CAE" w14:textId="21CB0805" w:rsidR="00BF692D" w:rsidRDefault="00CE6E7A" w:rsidP="00416F6F">
            <w:r>
              <w:t>Roger Blundell</w:t>
            </w:r>
          </w:p>
        </w:tc>
      </w:tr>
      <w:tr w:rsidR="00BF692D" w14:paraId="09DA8621" w14:textId="77777777" w:rsidTr="319B9E48">
        <w:trPr>
          <w:trHeight w:val="136"/>
        </w:trPr>
        <w:tc>
          <w:tcPr>
            <w:tcW w:w="1412" w:type="dxa"/>
          </w:tcPr>
          <w:p w14:paraId="380A8E84" w14:textId="77777777" w:rsidR="00BF692D" w:rsidRPr="00BF692D" w:rsidRDefault="00BF692D" w:rsidP="00416F6F">
            <w:pPr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Email</w:t>
            </w:r>
          </w:p>
        </w:tc>
        <w:tc>
          <w:tcPr>
            <w:tcW w:w="7181" w:type="dxa"/>
          </w:tcPr>
          <w:p w14:paraId="080A2FDA" w14:textId="428A6F4A" w:rsidR="00BF692D" w:rsidRDefault="00CE6E7A" w:rsidP="00416F6F">
            <w:hyperlink r:id="rId15" w:history="1">
              <w:r w:rsidRPr="003407BC">
                <w:rPr>
                  <w:rStyle w:val="Hyperlink"/>
                </w:rPr>
                <w:t>roger@educationRnR.com</w:t>
              </w:r>
            </w:hyperlink>
          </w:p>
        </w:tc>
      </w:tr>
      <w:tr w:rsidR="00BF692D" w14:paraId="75655B50" w14:textId="77777777" w:rsidTr="319B9E48">
        <w:tc>
          <w:tcPr>
            <w:tcW w:w="1412" w:type="dxa"/>
          </w:tcPr>
          <w:p w14:paraId="1F5861DA" w14:textId="77777777" w:rsidR="00BF692D" w:rsidRPr="00BF692D" w:rsidRDefault="00BF692D" w:rsidP="00416F6F">
            <w:pPr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Phone</w:t>
            </w:r>
          </w:p>
        </w:tc>
        <w:tc>
          <w:tcPr>
            <w:tcW w:w="7181" w:type="dxa"/>
          </w:tcPr>
          <w:p w14:paraId="1CAEB513" w14:textId="7741E33A" w:rsidR="00BF692D" w:rsidRDefault="00CE6E7A" w:rsidP="00416F6F">
            <w:r>
              <w:t>01245969031</w:t>
            </w:r>
          </w:p>
        </w:tc>
      </w:tr>
      <w:tr w:rsidR="00BF692D" w14:paraId="7E00CC35" w14:textId="77777777" w:rsidTr="319B9E48">
        <w:trPr>
          <w:trHeight w:val="794"/>
        </w:trPr>
        <w:tc>
          <w:tcPr>
            <w:tcW w:w="1412" w:type="dxa"/>
          </w:tcPr>
          <w:p w14:paraId="4C6CFBDB" w14:textId="77777777" w:rsidR="00BF692D" w:rsidRPr="00BF692D" w:rsidRDefault="00BF692D" w:rsidP="00416F6F">
            <w:pPr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Address</w:t>
            </w:r>
          </w:p>
        </w:tc>
        <w:tc>
          <w:tcPr>
            <w:tcW w:w="7181" w:type="dxa"/>
          </w:tcPr>
          <w:p w14:paraId="62CBE5BC" w14:textId="77777777" w:rsidR="00CE6E7A" w:rsidRDefault="00CE6E7A" w:rsidP="00CE6E7A">
            <w:r>
              <w:t>Suite 109, Waterhouse Business Centre</w:t>
            </w:r>
          </w:p>
          <w:p w14:paraId="43393A95" w14:textId="27880BDE" w:rsidR="00CE6E7A" w:rsidRDefault="00CE6E7A" w:rsidP="00CE6E7A">
            <w:r>
              <w:t>2 Cromar Wa</w:t>
            </w:r>
            <w:r w:rsidR="27EF3C88">
              <w:t>y</w:t>
            </w:r>
          </w:p>
          <w:p w14:paraId="05894571" w14:textId="77777777" w:rsidR="00CE6E7A" w:rsidRDefault="00CE6E7A" w:rsidP="00CE6E7A">
            <w:r>
              <w:t>Chelmsford</w:t>
            </w:r>
          </w:p>
          <w:p w14:paraId="7E39B552" w14:textId="77777777" w:rsidR="00CE6E7A" w:rsidRDefault="00CE6E7A" w:rsidP="00CE6E7A">
            <w:r>
              <w:t>Essex</w:t>
            </w:r>
          </w:p>
          <w:p w14:paraId="0C06DAB3" w14:textId="06EE109D" w:rsidR="00BF692D" w:rsidRDefault="00CE6E7A" w:rsidP="00CE6E7A">
            <w:r>
              <w:t>CM1 2QE</w:t>
            </w:r>
          </w:p>
        </w:tc>
      </w:tr>
    </w:tbl>
    <w:p w14:paraId="68CCE3EE" w14:textId="212BE728" w:rsidR="00426299" w:rsidRDefault="00426299" w:rsidP="00426299">
      <w:pPr>
        <w:pStyle w:val="Heading2"/>
        <w:numPr>
          <w:ilvl w:val="0"/>
          <w:numId w:val="11"/>
        </w:numPr>
      </w:pPr>
      <w:r>
        <w:t>Incorporated terms</w:t>
      </w:r>
    </w:p>
    <w:p w14:paraId="15D56F5E" w14:textId="5E331581" w:rsidR="00016A4C" w:rsidRDefault="000D0A1C" w:rsidP="00426299">
      <w:pPr>
        <w:pStyle w:val="Field"/>
        <w:numPr>
          <w:ilvl w:val="0"/>
          <w:numId w:val="0"/>
        </w:numPr>
        <w:ind w:left="426" w:hanging="426"/>
      </w:pPr>
      <w:r w:rsidRPr="005B2827">
        <w:t>Call-off incorporated terms</w:t>
      </w:r>
    </w:p>
    <w:p w14:paraId="6565D240" w14:textId="77777777" w:rsidR="00426299" w:rsidRPr="00426299" w:rsidRDefault="00426299" w:rsidP="00426299">
      <w:pPr>
        <w:pBdr>
          <w:top w:val="nil"/>
          <w:left w:val="nil"/>
          <w:bottom w:val="nil"/>
          <w:right w:val="nil"/>
          <w:between w:val="nil"/>
        </w:pBdr>
        <w:spacing w:before="120" w:after="120" w:line="240" w:lineRule="auto"/>
        <w:rPr>
          <w:color w:val="000000"/>
        </w:rPr>
      </w:pPr>
      <w:r>
        <w:t>These documents form part of this call-off contract. If there is a conflict between them, the order of precedence is:</w:t>
      </w:r>
    </w:p>
    <w:p w14:paraId="6E0C9F0A" w14:textId="2216A546" w:rsidR="00944996" w:rsidRDefault="00944996" w:rsidP="00944996">
      <w:pPr>
        <w:numPr>
          <w:ilvl w:val="0"/>
          <w:numId w:val="2"/>
        </w:numPr>
        <w:pBdr>
          <w:top w:val="nil"/>
          <w:left w:val="nil"/>
          <w:bottom w:val="nil"/>
          <w:right w:val="nil"/>
          <w:between w:val="nil"/>
        </w:pBdr>
        <w:spacing w:before="120" w:after="120" w:line="240" w:lineRule="auto"/>
        <w:rPr>
          <w:color w:val="000000"/>
        </w:rPr>
      </w:pPr>
      <w:r>
        <w:rPr>
          <w:color w:val="000000"/>
        </w:rPr>
        <w:t xml:space="preserve">This </w:t>
      </w:r>
      <w:r w:rsidR="00426299">
        <w:rPr>
          <w:color w:val="000000"/>
        </w:rPr>
        <w:t>short order form</w:t>
      </w:r>
    </w:p>
    <w:p w14:paraId="753E3C63" w14:textId="77777777" w:rsidR="00944996" w:rsidRDefault="00944996" w:rsidP="00944996">
      <w:pPr>
        <w:keepNext/>
        <w:numPr>
          <w:ilvl w:val="0"/>
          <w:numId w:val="2"/>
        </w:numPr>
        <w:pBdr>
          <w:top w:val="nil"/>
          <w:left w:val="nil"/>
          <w:bottom w:val="nil"/>
          <w:right w:val="nil"/>
          <w:between w:val="nil"/>
        </w:pBdr>
        <w:spacing w:before="120" w:after="120" w:line="240" w:lineRule="auto"/>
        <w:rPr>
          <w:color w:val="000000"/>
        </w:rPr>
      </w:pPr>
      <w:r>
        <w:rPr>
          <w:color w:val="000000"/>
        </w:rPr>
        <w:t>RM6376 Framework Specification v1.2</w:t>
      </w:r>
    </w:p>
    <w:p w14:paraId="6F9FA89C" w14:textId="7E0EE803" w:rsidR="00944996" w:rsidRDefault="00944996" w:rsidP="00944996">
      <w:pPr>
        <w:keepNext/>
        <w:numPr>
          <w:ilvl w:val="0"/>
          <w:numId w:val="2"/>
        </w:numPr>
        <w:pBdr>
          <w:top w:val="nil"/>
          <w:left w:val="nil"/>
          <w:bottom w:val="nil"/>
          <w:right w:val="nil"/>
          <w:between w:val="nil"/>
        </w:pBdr>
        <w:spacing w:before="120" w:after="120" w:line="240" w:lineRule="auto"/>
        <w:rPr>
          <w:color w:val="000000"/>
        </w:rPr>
      </w:pPr>
      <w:r>
        <w:rPr>
          <w:color w:val="000000"/>
        </w:rPr>
        <w:t xml:space="preserve">The following </w:t>
      </w:r>
      <w:r w:rsidR="00426299">
        <w:rPr>
          <w:color w:val="000000"/>
        </w:rPr>
        <w:t xml:space="preserve">schedules </w:t>
      </w:r>
      <w:r>
        <w:rPr>
          <w:color w:val="000000"/>
        </w:rPr>
        <w:t>in equal order of precedence:</w:t>
      </w:r>
    </w:p>
    <w:p w14:paraId="5B14523F" w14:textId="75C57DCA" w:rsidR="00944996" w:rsidRDefault="00944996" w:rsidP="00944996">
      <w:pPr>
        <w:numPr>
          <w:ilvl w:val="0"/>
          <w:numId w:val="3"/>
        </w:numPr>
        <w:pBdr>
          <w:top w:val="nil"/>
          <w:left w:val="nil"/>
          <w:bottom w:val="nil"/>
          <w:right w:val="nil"/>
          <w:between w:val="nil"/>
        </w:pBdr>
        <w:spacing w:before="120" w:after="120" w:line="240" w:lineRule="auto"/>
        <w:rPr>
          <w:color w:val="000000"/>
        </w:rPr>
      </w:pPr>
      <w:r>
        <w:rPr>
          <w:color w:val="000000"/>
        </w:rPr>
        <w:t xml:space="preserve">Joint </w:t>
      </w:r>
      <w:r w:rsidR="00426299">
        <w:rPr>
          <w:color w:val="000000"/>
        </w:rPr>
        <w:t xml:space="preserve">schedules </w:t>
      </w:r>
      <w:r>
        <w:rPr>
          <w:color w:val="000000"/>
        </w:rPr>
        <w:t>1, 2, 3, 4, 5, 6, 9 and</w:t>
      </w:r>
      <w:r w:rsidR="001040AD">
        <w:rPr>
          <w:color w:val="000000"/>
        </w:rPr>
        <w:t xml:space="preserve"> </w:t>
      </w:r>
      <w:r>
        <w:rPr>
          <w:color w:val="000000"/>
        </w:rPr>
        <w:t xml:space="preserve">10 for </w:t>
      </w:r>
      <w:r>
        <w:rPr>
          <w:b/>
          <w:bCs/>
        </w:rPr>
        <w:t>RM6376</w:t>
      </w:r>
    </w:p>
    <w:p w14:paraId="35A4122E" w14:textId="02E62887" w:rsidR="00944996" w:rsidRDefault="00944996" w:rsidP="00944996">
      <w:pPr>
        <w:numPr>
          <w:ilvl w:val="0"/>
          <w:numId w:val="3"/>
        </w:numPr>
        <w:pBdr>
          <w:top w:val="nil"/>
          <w:left w:val="nil"/>
          <w:bottom w:val="nil"/>
          <w:right w:val="nil"/>
          <w:between w:val="nil"/>
        </w:pBdr>
        <w:spacing w:before="120" w:after="120" w:line="240" w:lineRule="auto"/>
        <w:rPr>
          <w:color w:val="000000"/>
        </w:rPr>
      </w:pPr>
      <w:r>
        <w:rPr>
          <w:color w:val="000000"/>
        </w:rPr>
        <w:t>Call-</w:t>
      </w:r>
      <w:r w:rsidR="00426299">
        <w:rPr>
          <w:color w:val="000000"/>
        </w:rPr>
        <w:t xml:space="preserve">off schedules </w:t>
      </w:r>
      <w:r>
        <w:rPr>
          <w:color w:val="000000"/>
        </w:rPr>
        <w:t xml:space="preserve">1 (Part A1), 2, 3, 4 and 9A for </w:t>
      </w:r>
      <w:r>
        <w:rPr>
          <w:b/>
          <w:bCs/>
        </w:rPr>
        <w:t>RM6376</w:t>
      </w:r>
      <w:r>
        <w:rPr>
          <w:color w:val="000000"/>
        </w:rPr>
        <w:tab/>
      </w:r>
    </w:p>
    <w:p w14:paraId="42805F8B" w14:textId="2B5859AE" w:rsidR="00357997" w:rsidRDefault="00944996" w:rsidP="00300568">
      <w:pPr>
        <w:numPr>
          <w:ilvl w:val="0"/>
          <w:numId w:val="2"/>
        </w:numPr>
        <w:pBdr>
          <w:top w:val="nil"/>
          <w:left w:val="nil"/>
          <w:bottom w:val="nil"/>
          <w:right w:val="nil"/>
          <w:between w:val="nil"/>
        </w:pBdr>
        <w:spacing w:before="120" w:after="120" w:line="240" w:lineRule="auto"/>
        <w:rPr>
          <w:color w:val="000000"/>
        </w:rPr>
      </w:pPr>
      <w:r>
        <w:t xml:space="preserve">GCA </w:t>
      </w:r>
      <w:r>
        <w:rPr>
          <w:color w:val="000000"/>
        </w:rPr>
        <w:t>General Terms version 1.0 PA</w:t>
      </w:r>
    </w:p>
    <w:p w14:paraId="53F3D54A" w14:textId="3970682D" w:rsidR="00426299" w:rsidRDefault="00426299" w:rsidP="00426299">
      <w:pPr>
        <w:pBdr>
          <w:top w:val="nil"/>
          <w:left w:val="nil"/>
          <w:bottom w:val="nil"/>
          <w:right w:val="nil"/>
          <w:between w:val="nil"/>
        </w:pBdr>
        <w:spacing w:before="120" w:after="120" w:line="240" w:lineRule="auto"/>
        <w:rPr>
          <w:color w:val="000000"/>
        </w:rPr>
      </w:pPr>
      <w:r>
        <w:t>Any schedules not listed are not used in this call-off contract.</w:t>
      </w:r>
    </w:p>
    <w:p w14:paraId="0BE36BCD" w14:textId="595AF93B" w:rsidR="009F298E" w:rsidRPr="00426299" w:rsidRDefault="00426299" w:rsidP="00426299">
      <w:pPr>
        <w:pStyle w:val="Heading2"/>
        <w:numPr>
          <w:ilvl w:val="0"/>
          <w:numId w:val="11"/>
        </w:numPr>
      </w:pPr>
      <w:r w:rsidRPr="00426299">
        <w:t>Protective measures</w:t>
      </w:r>
    </w:p>
    <w:p w14:paraId="0679802A" w14:textId="31B91900" w:rsidR="00242F38" w:rsidRDefault="000D0A1C" w:rsidP="001040AD">
      <w:pPr>
        <w:pStyle w:val="Field"/>
        <w:numPr>
          <w:ilvl w:val="0"/>
          <w:numId w:val="0"/>
        </w:numPr>
        <w:ind w:left="426" w:hanging="426"/>
      </w:pPr>
      <w:r>
        <w:t>Joint schedule 10 protective measures</w:t>
      </w:r>
    </w:p>
    <w:p w14:paraId="001D63E6" w14:textId="65793653" w:rsidR="007A2CD8" w:rsidRDefault="00DE4FCD" w:rsidP="00DE4FCD">
      <w:pPr>
        <w:keepNext/>
        <w:spacing w:before="120" w:after="120" w:line="240" w:lineRule="auto"/>
      </w:pPr>
      <w:r>
        <w:t xml:space="preserve">Protective measures referred to in “Annex 1 – Processing Personal Data” </w:t>
      </w:r>
      <w:r w:rsidR="001040AD">
        <w:t>are the</w:t>
      </w:r>
      <w:r w:rsidR="009D20BC">
        <w:t xml:space="preserve"> core and additional requirements</w:t>
      </w:r>
      <w:r w:rsidR="00AB37C0">
        <w:t xml:space="preserve"> set out within </w:t>
      </w:r>
      <w:r w:rsidR="001040AD">
        <w:t>call-off</w:t>
      </w:r>
      <w:r w:rsidR="00AB37C0">
        <w:t xml:space="preserve"> </w:t>
      </w:r>
      <w:r w:rsidR="001040AD">
        <w:t>s</w:t>
      </w:r>
      <w:r w:rsidR="00AB37C0">
        <w:t xml:space="preserve">chedule 9A </w:t>
      </w:r>
      <w:r w:rsidR="00E7070F">
        <w:t>Security.</w:t>
      </w:r>
    </w:p>
    <w:p w14:paraId="39538E1E" w14:textId="2D269C2C" w:rsidR="00D03E30" w:rsidRDefault="00D03E30" w:rsidP="00D03E30">
      <w:pPr>
        <w:pStyle w:val="Heading2"/>
        <w:numPr>
          <w:ilvl w:val="0"/>
          <w:numId w:val="11"/>
        </w:numPr>
      </w:pPr>
      <w:r>
        <w:t>About this contract</w:t>
      </w:r>
    </w:p>
    <w:p w14:paraId="1F301793" w14:textId="5D6D8959" w:rsidR="00D03E30" w:rsidRDefault="009436FA" w:rsidP="00426299">
      <w:pPr>
        <w:spacing w:before="240" w:after="0" w:line="240" w:lineRule="auto"/>
      </w:pPr>
      <w:r>
        <w:t>T</w:t>
      </w:r>
      <w:r w:rsidR="00426299">
        <w:t>ogether, t</w:t>
      </w:r>
      <w:r>
        <w:t>his document</w:t>
      </w:r>
      <w:r w:rsidR="00426299">
        <w:t xml:space="preserve"> and the</w:t>
      </w:r>
      <w:r>
        <w:t xml:space="preserve"> schedules it references form a </w:t>
      </w:r>
      <w:r w:rsidR="001040AD">
        <w:t>call-off contract</w:t>
      </w:r>
      <w:r w:rsidR="001040AD" w:rsidRPr="006852C1">
        <w:t xml:space="preserve"> </w:t>
      </w:r>
      <w:r w:rsidRPr="006852C1">
        <w:t xml:space="preserve">under the </w:t>
      </w:r>
      <w:r w:rsidR="00426299">
        <w:t>f</w:t>
      </w:r>
      <w:r w:rsidRPr="006852C1">
        <w:t xml:space="preserve">ramework </w:t>
      </w:r>
      <w:r>
        <w:t>RM63</w:t>
      </w:r>
      <w:r w:rsidR="000628E8">
        <w:t>76</w:t>
      </w:r>
      <w:r w:rsidRPr="006852C1">
        <w:t xml:space="preserve"> for the provision of Supply Teachers and Education Recruitment.</w:t>
      </w:r>
      <w:r>
        <w:t xml:space="preserve"> No other </w:t>
      </w:r>
      <w:r w:rsidR="00426299">
        <w:t>s</w:t>
      </w:r>
      <w:r>
        <w:t xml:space="preserve">upplier terms are part of the </w:t>
      </w:r>
      <w:r w:rsidR="00426299">
        <w:t>call-off contract</w:t>
      </w:r>
      <w:r w:rsidR="00361259">
        <w:t>.</w:t>
      </w:r>
    </w:p>
    <w:p w14:paraId="6C9FC434" w14:textId="77777777" w:rsidR="00D03E30" w:rsidRDefault="00D03E30">
      <w:r>
        <w:br w:type="page"/>
      </w:r>
    </w:p>
    <w:p w14:paraId="0DC73055" w14:textId="77777777" w:rsidR="00E61B32" w:rsidRDefault="00E61B32" w:rsidP="00426299">
      <w:pPr>
        <w:spacing w:before="240" w:after="0" w:line="240" w:lineRule="auto"/>
      </w:pPr>
    </w:p>
    <w:p w14:paraId="509EB773" w14:textId="6F9096A8" w:rsidR="00426299" w:rsidRDefault="00426299" w:rsidP="00426299">
      <w:pPr>
        <w:pStyle w:val="Heading2"/>
        <w:numPr>
          <w:ilvl w:val="0"/>
          <w:numId w:val="11"/>
        </w:numPr>
      </w:pPr>
      <w:r>
        <w:t>Signatures</w:t>
      </w:r>
      <w:r w:rsidR="00CF146B">
        <w:t xml:space="preserve"> – once completed please return to roger@educationRnR.com</w:t>
      </w:r>
    </w:p>
    <w:p w14:paraId="79D85D3F" w14:textId="77777777" w:rsidR="00FF755A" w:rsidRDefault="00FF755A" w:rsidP="006F0407">
      <w:pPr>
        <w:spacing w:after="0" w:line="240" w:lineRule="auto"/>
        <w:jc w:val="both"/>
      </w:pPr>
    </w:p>
    <w:tbl>
      <w:tblPr>
        <w:tblStyle w:val="TableGrid"/>
        <w:tblW w:w="8593" w:type="dxa"/>
        <w:tblInd w:w="-113" w:type="dxa"/>
        <w:tblBorders>
          <w:top w:val="single" w:sz="4" w:space="0" w:color="BFBFBF" w:themeColor="background1" w:themeShade="BF"/>
          <w:left w:val="single" w:sz="4" w:space="0" w:color="BFBFBF" w:themeColor="background1" w:themeShade="BF"/>
          <w:bottom w:val="single" w:sz="4" w:space="0" w:color="BFBFBF" w:themeColor="background1" w:themeShade="BF"/>
          <w:right w:val="single" w:sz="4" w:space="0" w:color="BFBFBF" w:themeColor="background1" w:themeShade="BF"/>
          <w:insideH w:val="single" w:sz="4" w:space="0" w:color="BFBFBF" w:themeColor="background1" w:themeShade="BF"/>
          <w:insideV w:val="single" w:sz="4" w:space="0" w:color="BFBFBF" w:themeColor="background1" w:themeShade="BF"/>
        </w:tblBorders>
        <w:tblCellMar>
          <w:top w:w="57" w:type="dxa"/>
          <w:bottom w:w="57" w:type="dxa"/>
        </w:tblCellMar>
        <w:tblLook w:val="04A0" w:firstRow="1" w:lastRow="0" w:firstColumn="1" w:lastColumn="0" w:noHBand="0" w:noVBand="1"/>
      </w:tblPr>
      <w:tblGrid>
        <w:gridCol w:w="1412"/>
        <w:gridCol w:w="7181"/>
      </w:tblGrid>
      <w:tr w:rsidR="00D03E30" w14:paraId="12BCC98C" w14:textId="77777777" w:rsidTr="00D03E30">
        <w:tc>
          <w:tcPr>
            <w:tcW w:w="8593" w:type="dxa"/>
            <w:gridSpan w:val="2"/>
            <w:shd w:val="clear" w:color="auto" w:fill="F2F2F2" w:themeFill="background1" w:themeFillShade="F2"/>
          </w:tcPr>
          <w:p w14:paraId="5B923309" w14:textId="337F9C51" w:rsidR="00D03E30" w:rsidRDefault="00D03E30" w:rsidP="00416F6F">
            <w:r>
              <w:t>For and on behalf of the supplier</w:t>
            </w:r>
          </w:p>
        </w:tc>
      </w:tr>
      <w:tr w:rsidR="00D03E30" w14:paraId="01BF47FF" w14:textId="77777777" w:rsidTr="00A06926">
        <w:trPr>
          <w:trHeight w:val="567"/>
        </w:trPr>
        <w:tc>
          <w:tcPr>
            <w:tcW w:w="1412" w:type="dxa"/>
          </w:tcPr>
          <w:p w14:paraId="6F8CBB33" w14:textId="1D708D9A" w:rsidR="00D03E30" w:rsidRPr="00BF692D" w:rsidRDefault="00D03E30" w:rsidP="00416F6F">
            <w:pPr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Signature</w:t>
            </w:r>
          </w:p>
        </w:tc>
        <w:tc>
          <w:tcPr>
            <w:tcW w:w="7181" w:type="dxa"/>
          </w:tcPr>
          <w:p w14:paraId="04F68E57" w14:textId="4D12F24D" w:rsidR="00D03E30" w:rsidRDefault="00D03E30" w:rsidP="00416F6F"/>
        </w:tc>
      </w:tr>
      <w:tr w:rsidR="00D03E30" w14:paraId="6602FC00" w14:textId="77777777" w:rsidTr="00A06926">
        <w:trPr>
          <w:trHeight w:val="567"/>
        </w:trPr>
        <w:tc>
          <w:tcPr>
            <w:tcW w:w="1412" w:type="dxa"/>
          </w:tcPr>
          <w:p w14:paraId="2239B171" w14:textId="1EE1758C" w:rsidR="00D03E30" w:rsidRPr="00BF692D" w:rsidRDefault="00D03E30" w:rsidP="00416F6F">
            <w:pPr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Name</w:t>
            </w:r>
          </w:p>
        </w:tc>
        <w:tc>
          <w:tcPr>
            <w:tcW w:w="7181" w:type="dxa"/>
          </w:tcPr>
          <w:p w14:paraId="1A59118D" w14:textId="3ED3DBAB" w:rsidR="00D03E30" w:rsidRDefault="000D3FE6" w:rsidP="00416F6F">
            <w:r>
              <w:fldChar w:fldCharType="begin">
                <w:ffData>
                  <w:name w:val="sig_supp_name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bookmarkStart w:id="13" w:name="sig_supp_name"/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fldChar w:fldCharType="end"/>
            </w:r>
            <w:bookmarkEnd w:id="13"/>
          </w:p>
        </w:tc>
      </w:tr>
      <w:tr w:rsidR="00D03E30" w14:paraId="7D714CAF" w14:textId="77777777" w:rsidTr="00A06926">
        <w:trPr>
          <w:trHeight w:val="567"/>
        </w:trPr>
        <w:tc>
          <w:tcPr>
            <w:tcW w:w="1412" w:type="dxa"/>
          </w:tcPr>
          <w:p w14:paraId="1B8A8B88" w14:textId="50999FF4" w:rsidR="00D03E30" w:rsidRPr="00BF692D" w:rsidRDefault="00D03E30" w:rsidP="00416F6F">
            <w:pPr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Role</w:t>
            </w:r>
          </w:p>
        </w:tc>
        <w:tc>
          <w:tcPr>
            <w:tcW w:w="7181" w:type="dxa"/>
          </w:tcPr>
          <w:p w14:paraId="2D1799BA" w14:textId="64112911" w:rsidR="00D03E30" w:rsidRDefault="000D3FE6" w:rsidP="00416F6F">
            <w:r>
              <w:fldChar w:fldCharType="begin">
                <w:ffData>
                  <w:name w:val="sig_supp_role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bookmarkStart w:id="14" w:name="sig_supp_role"/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fldChar w:fldCharType="end"/>
            </w:r>
            <w:bookmarkEnd w:id="14"/>
          </w:p>
        </w:tc>
      </w:tr>
      <w:tr w:rsidR="00D03E30" w14:paraId="0F5876F0" w14:textId="77777777" w:rsidTr="00A06926">
        <w:trPr>
          <w:trHeight w:val="567"/>
        </w:trPr>
        <w:tc>
          <w:tcPr>
            <w:tcW w:w="1412" w:type="dxa"/>
          </w:tcPr>
          <w:p w14:paraId="7E97C6CA" w14:textId="67D3CCC1" w:rsidR="00D03E30" w:rsidRPr="00BF692D" w:rsidRDefault="00D03E30" w:rsidP="00416F6F">
            <w:pPr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Date</w:t>
            </w:r>
          </w:p>
        </w:tc>
        <w:tc>
          <w:tcPr>
            <w:tcW w:w="7181" w:type="dxa"/>
          </w:tcPr>
          <w:p w14:paraId="1FB21EE8" w14:textId="4AA95545" w:rsidR="00D03E30" w:rsidRDefault="000D3FE6" w:rsidP="00416F6F">
            <w:r>
              <w:fldChar w:fldCharType="begin">
                <w:ffData>
                  <w:name w:val="sig_supp_date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bookmarkStart w:id="15" w:name="sig_supp_date"/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fldChar w:fldCharType="end"/>
            </w:r>
            <w:bookmarkEnd w:id="15"/>
          </w:p>
        </w:tc>
      </w:tr>
    </w:tbl>
    <w:p w14:paraId="26F8BC55" w14:textId="77777777" w:rsidR="00D03E30" w:rsidRDefault="00D03E30" w:rsidP="00D03E30">
      <w:pPr>
        <w:spacing w:after="0" w:line="240" w:lineRule="auto"/>
        <w:jc w:val="both"/>
      </w:pPr>
    </w:p>
    <w:tbl>
      <w:tblPr>
        <w:tblStyle w:val="TableGrid"/>
        <w:tblW w:w="8593" w:type="dxa"/>
        <w:tblInd w:w="-113" w:type="dxa"/>
        <w:tblBorders>
          <w:top w:val="single" w:sz="4" w:space="0" w:color="BFBFBF" w:themeColor="background1" w:themeShade="BF"/>
          <w:left w:val="single" w:sz="4" w:space="0" w:color="BFBFBF" w:themeColor="background1" w:themeShade="BF"/>
          <w:bottom w:val="single" w:sz="4" w:space="0" w:color="BFBFBF" w:themeColor="background1" w:themeShade="BF"/>
          <w:right w:val="single" w:sz="4" w:space="0" w:color="BFBFBF" w:themeColor="background1" w:themeShade="BF"/>
          <w:insideH w:val="single" w:sz="4" w:space="0" w:color="BFBFBF" w:themeColor="background1" w:themeShade="BF"/>
          <w:insideV w:val="single" w:sz="4" w:space="0" w:color="BFBFBF" w:themeColor="background1" w:themeShade="BF"/>
        </w:tblBorders>
        <w:tblCellMar>
          <w:top w:w="57" w:type="dxa"/>
          <w:bottom w:w="57" w:type="dxa"/>
        </w:tblCellMar>
        <w:tblLook w:val="04A0" w:firstRow="1" w:lastRow="0" w:firstColumn="1" w:lastColumn="0" w:noHBand="0" w:noVBand="1"/>
      </w:tblPr>
      <w:tblGrid>
        <w:gridCol w:w="1412"/>
        <w:gridCol w:w="7181"/>
      </w:tblGrid>
      <w:tr w:rsidR="00D03E30" w14:paraId="1BE21BF6" w14:textId="77777777" w:rsidTr="00D03E30">
        <w:tc>
          <w:tcPr>
            <w:tcW w:w="8593" w:type="dxa"/>
            <w:gridSpan w:val="2"/>
            <w:shd w:val="clear" w:color="auto" w:fill="F2F2F2" w:themeFill="background1" w:themeFillShade="F2"/>
          </w:tcPr>
          <w:p w14:paraId="7E6FA38C" w14:textId="0856BB01" w:rsidR="00D03E30" w:rsidRDefault="00D03E30" w:rsidP="00416F6F">
            <w:r>
              <w:t>For and on behalf of the buyer</w:t>
            </w:r>
          </w:p>
        </w:tc>
      </w:tr>
      <w:tr w:rsidR="00D03E30" w14:paraId="4EF44A19" w14:textId="77777777" w:rsidTr="00A06926">
        <w:trPr>
          <w:trHeight w:val="567"/>
        </w:trPr>
        <w:tc>
          <w:tcPr>
            <w:tcW w:w="1412" w:type="dxa"/>
          </w:tcPr>
          <w:p w14:paraId="4C5767A3" w14:textId="77777777" w:rsidR="00D03E30" w:rsidRPr="00BF692D" w:rsidRDefault="00D03E30" w:rsidP="00416F6F">
            <w:pPr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Signature</w:t>
            </w:r>
          </w:p>
        </w:tc>
        <w:tc>
          <w:tcPr>
            <w:tcW w:w="7181" w:type="dxa"/>
          </w:tcPr>
          <w:p w14:paraId="502FA5B1" w14:textId="6AE65FCB" w:rsidR="00D03E30" w:rsidRDefault="00D03E30" w:rsidP="00416F6F"/>
        </w:tc>
      </w:tr>
      <w:tr w:rsidR="00D03E30" w14:paraId="1AFD7E3F" w14:textId="77777777" w:rsidTr="00A06926">
        <w:trPr>
          <w:trHeight w:val="567"/>
        </w:trPr>
        <w:tc>
          <w:tcPr>
            <w:tcW w:w="1412" w:type="dxa"/>
          </w:tcPr>
          <w:p w14:paraId="0CCB6FE9" w14:textId="77777777" w:rsidR="00D03E30" w:rsidRPr="00BF692D" w:rsidRDefault="00D03E30" w:rsidP="00416F6F">
            <w:pPr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Name</w:t>
            </w:r>
          </w:p>
        </w:tc>
        <w:tc>
          <w:tcPr>
            <w:tcW w:w="7181" w:type="dxa"/>
          </w:tcPr>
          <w:p w14:paraId="7390F46A" w14:textId="2556B5C3" w:rsidR="00D03E30" w:rsidRDefault="000D3FE6" w:rsidP="00416F6F">
            <w:r>
              <w:fldChar w:fldCharType="begin">
                <w:ffData>
                  <w:name w:val="buy_sig_name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bookmarkStart w:id="16" w:name="buy_sig_name"/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fldChar w:fldCharType="end"/>
            </w:r>
            <w:bookmarkEnd w:id="16"/>
          </w:p>
        </w:tc>
      </w:tr>
      <w:tr w:rsidR="00D03E30" w14:paraId="09B1A63F" w14:textId="77777777" w:rsidTr="00A06926">
        <w:trPr>
          <w:trHeight w:val="567"/>
        </w:trPr>
        <w:tc>
          <w:tcPr>
            <w:tcW w:w="1412" w:type="dxa"/>
          </w:tcPr>
          <w:p w14:paraId="09E0F468" w14:textId="77777777" w:rsidR="00D03E30" w:rsidRPr="00BF692D" w:rsidRDefault="00D03E30" w:rsidP="00416F6F">
            <w:pPr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Role</w:t>
            </w:r>
          </w:p>
        </w:tc>
        <w:tc>
          <w:tcPr>
            <w:tcW w:w="7181" w:type="dxa"/>
          </w:tcPr>
          <w:p w14:paraId="160CF221" w14:textId="2FBC5800" w:rsidR="00D03E30" w:rsidRDefault="000D3FE6" w:rsidP="00416F6F">
            <w:r>
              <w:fldChar w:fldCharType="begin">
                <w:ffData>
                  <w:name w:val="buy_sig_role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bookmarkStart w:id="17" w:name="buy_sig_role"/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fldChar w:fldCharType="end"/>
            </w:r>
            <w:bookmarkEnd w:id="17"/>
          </w:p>
        </w:tc>
      </w:tr>
      <w:tr w:rsidR="00D03E30" w14:paraId="7C6E3EA3" w14:textId="77777777" w:rsidTr="00A06926">
        <w:trPr>
          <w:trHeight w:val="567"/>
        </w:trPr>
        <w:tc>
          <w:tcPr>
            <w:tcW w:w="1412" w:type="dxa"/>
          </w:tcPr>
          <w:p w14:paraId="7F437295" w14:textId="77777777" w:rsidR="00D03E30" w:rsidRPr="00BF692D" w:rsidRDefault="00D03E30" w:rsidP="00416F6F">
            <w:pPr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Date</w:t>
            </w:r>
          </w:p>
        </w:tc>
        <w:tc>
          <w:tcPr>
            <w:tcW w:w="7181" w:type="dxa"/>
          </w:tcPr>
          <w:p w14:paraId="598FCB11" w14:textId="0850FA75" w:rsidR="00D03E30" w:rsidRDefault="000D3FE6" w:rsidP="00416F6F">
            <w:r>
              <w:fldChar w:fldCharType="begin">
                <w:ffData>
                  <w:name w:val="buy_sig_date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bookmarkStart w:id="18" w:name="buy_sig_date"/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fldChar w:fldCharType="end"/>
            </w:r>
            <w:bookmarkEnd w:id="18"/>
          </w:p>
        </w:tc>
      </w:tr>
    </w:tbl>
    <w:p w14:paraId="3D2BFCE8" w14:textId="77777777" w:rsidR="00D03E30" w:rsidRDefault="00D03E30" w:rsidP="006F0407">
      <w:pPr>
        <w:spacing w:after="0" w:line="240" w:lineRule="auto"/>
        <w:jc w:val="both"/>
      </w:pPr>
    </w:p>
    <w:p w14:paraId="64BA44CF" w14:textId="77777777" w:rsidR="00CF146B" w:rsidRDefault="00CF146B" w:rsidP="007A2CD8">
      <w:pPr>
        <w:spacing w:after="0" w:line="240" w:lineRule="auto"/>
        <w:jc w:val="both"/>
        <w:rPr>
          <w:sz w:val="2"/>
          <w:szCs w:val="2"/>
        </w:rPr>
      </w:pPr>
    </w:p>
    <w:p w14:paraId="11BB9917" w14:textId="7B2177CE" w:rsidR="0028531B" w:rsidRPr="007A2CD8" w:rsidRDefault="00CF146B" w:rsidP="007A2CD8">
      <w:pPr>
        <w:spacing w:after="0" w:line="240" w:lineRule="auto"/>
        <w:jc w:val="both"/>
        <w:rPr>
          <w:sz w:val="2"/>
          <w:szCs w:val="2"/>
        </w:rPr>
      </w:pPr>
      <w:proofErr w:type="spellStart"/>
      <w:r>
        <w:rPr>
          <w:sz w:val="2"/>
          <w:szCs w:val="2"/>
        </w:rPr>
        <w:t>khihjojojiji</w:t>
      </w:r>
      <w:proofErr w:type="spellEnd"/>
    </w:p>
    <w:sectPr w:rsidR="0028531B" w:rsidRPr="007A2CD8" w:rsidSect="00FF755A">
      <w:headerReference w:type="even" r:id="rId16"/>
      <w:headerReference w:type="default" r:id="rId17"/>
      <w:footerReference w:type="even" r:id="rId18"/>
      <w:footerReference w:type="default" r:id="rId19"/>
      <w:headerReference w:type="first" r:id="rId20"/>
      <w:footerReference w:type="first" r:id="rId21"/>
      <w:pgSz w:w="11906" w:h="16838"/>
      <w:pgMar w:top="1440" w:right="1440" w:bottom="1440" w:left="1440" w:header="709" w:footer="608" w:gutter="0"/>
      <w:pgNumType w:start="1"/>
      <w:cols w:space="72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endnote w:type="separator" w:id="-1">
    <w:p w14:paraId="5524BFBA" w14:textId="77777777" w:rsidR="00ED080B" w:rsidRDefault="00ED080B">
      <w:pPr>
        <w:spacing w:after="0" w:line="240" w:lineRule="auto"/>
      </w:pPr>
      <w:r>
        <w:separator/>
      </w:r>
    </w:p>
  </w:endnote>
  <w:endnote w:type="continuationSeparator" w:id="0">
    <w:p w14:paraId="03683539" w14:textId="77777777" w:rsidR="00ED080B" w:rsidRDefault="00ED080B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  <w:embedRegular r:id="rId1" w:fontKey="{A7045FEC-14F5-E148-9554-BDF30854CFBB}"/>
    <w:embedBold r:id="rId2" w:fontKey="{2B9042D5-4727-6540-B25E-7D21AE06EFC0}"/>
  </w:font>
  <w:font w:name="Noto Sans Symbols">
    <w:altName w:val="Times New Roman"/>
    <w:panose1 w:val="020B0604020202020204"/>
    <w:charset w:val="00"/>
    <w:family w:val="auto"/>
    <w:pitch w:val="default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  <w:embedRegular r:id="rId4" w:fontKey="{7BCC6A53-3323-8648-A43C-5DC78CC81695}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  <w:embedRegular r:id="rId5" w:fontKey="{A7D30FDC-5B12-504C-A16F-523E72024C81}"/>
    <w:embedBold r:id="rId6" w:fontKey="{A3F1F405-F9DA-4140-BC0C-478274E46870}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  <w:embedItalic r:id="rId7" w:fontKey="{F806ED0A-4D49-3C48-A948-0828CF04260E}"/>
  </w:font>
  <w:font w:name="Aptos">
    <w:panose1 w:val="020B0004020202020204"/>
    <w:charset w:val="00"/>
    <w:family w:val="swiss"/>
    <w:pitch w:val="variable"/>
    <w:sig w:usb0="20000287" w:usb1="00000003" w:usb2="00000000" w:usb3="00000000" w:csb0="0000019F" w:csb1="00000000"/>
    <w:embedRegular r:id="rId8" w:fontKey="{20577BD1-645F-6F4D-9E89-C3313D38B1D4}"/>
  </w:font>
  <w:font w:name="Calibri">
    <w:panose1 w:val="020F0502020204030204"/>
    <w:charset w:val="00"/>
    <w:family w:val="swiss"/>
    <w:pitch w:val="variable"/>
    <w:sig w:usb0="E0002AFF" w:usb1="C000247B" w:usb2="00000009" w:usb3="00000000" w:csb0="000001FF" w:csb1="00000000"/>
    <w:embedRegular r:id="rId9" w:fontKey="{420E8C98-C3AD-C44D-8A0F-E29E249D4AC5}"/>
  </w:font>
  <w:font w:name="Cambria">
    <w:panose1 w:val="02040503050406030204"/>
    <w:charset w:val="00"/>
    <w:family w:val="roman"/>
    <w:pitch w:val="variable"/>
    <w:sig w:usb0="E00002FF" w:usb1="400004FF" w:usb2="00000000" w:usb3="00000000" w:csb0="0000019F" w:csb1="00000000"/>
    <w:embedRegular r:id="rId10" w:fontKey="{A95238FB-FEE3-7C47-B67B-C258047519BA}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6D0BCEA4" w14:textId="2DF2BA29" w:rsidR="00EA2FD7" w:rsidRDefault="009F2A24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58244" behindDoc="0" locked="0" layoutInCell="1" allowOverlap="1" wp14:anchorId="53DC6F77" wp14:editId="03506BF6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570865" cy="386715"/>
              <wp:effectExtent l="0" t="0" r="635" b="0"/>
              <wp:wrapNone/>
              <wp:docPr id="1980502927" name="Text Box 5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70865" cy="38671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2D27D53F" w14:textId="6C2C9459" w:rsidR="009F2A24" w:rsidRPr="009F2A24" w:rsidRDefault="009F2A24" w:rsidP="009F2A24">
                          <w:pPr>
                            <w:spacing w:after="0"/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2"/>
                              <w:szCs w:val="22"/>
                            </w:rPr>
                          </w:pPr>
                          <w:r w:rsidRPr="009F2A24"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2"/>
                              <w:szCs w:val="22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53DC6F77" id="_x0000_t202" coordsize="21600,21600" o:spt="202" path="m,l,21600r21600,l21600,xe">
              <v:stroke joinstyle="miter"/>
              <v:path gradientshapeok="t" o:connecttype="rect"/>
            </v:shapetype>
            <v:shape id="Text Box 5" o:spid="_x0000_s1028" type="#_x0000_t202" alt="OFFICIAL" style="position:absolute;margin-left:0;margin-top:0;width:44.95pt;height:30.45pt;z-index:251658244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ceXWaDwIAABwEAAAOAAAAZHJzL2Uyb0RvYy54bWysU8Fu2zAMvQ/YPwi6L3YyJE2NOEXWIsOA&#13;&#10;oC2QFj0rshQbkERBUmJnXz9KjpOt3WnYRaZJ6pF8fFrcdVqRo3C+AVPS8SinRBgOVWP2JX19WX+Z&#13;&#10;U+IDMxVTYERJT8LTu+XnT4vWFmICNahKOIIgxhetLWkdgi2yzPNaaOZHYIXBoASnWcBft88qx1pE&#13;&#10;1yqb5Pksa8FV1gEX3qP3oQ/SZcKXUvDwJKUXgaiSYm8hnS6du3hmywUr9o7ZuuHnNtg/dKFZY7Do&#13;&#10;BeqBBUYOrvkApRvuwIMMIw46AykbLtIMOM04fzfNtmZWpFmQHG8vNPn/B8sfj1v77EjovkGHC4yE&#13;&#10;tNYXHp1xnk46Hb/YKcE4Uni60Ca6QDg6pzf5fDalhGPo63x2M55GlOx62TofvgvQJBoldbiVRBY7&#13;&#10;bnzoU4eUWMvAulEqbUaZPxyIGT3ZtcNohW7XkaYq6WTofgfVCYdy0O/bW75usPSG+fDMHC4Y50DR&#13;&#10;hic8pIK2pHC2KKnB/fybP+Yj7xilpEXBlNSgoilRPwzuI2prMNxg7JIxvs2nOcbNQd8DynCML8Ly&#13;&#10;ZKLXBTWY0oF+QzmvYiEMMcOxXEl3g3kfeuXic+BitUpJKCPLwsZsLY/Qka7I5Uv3xpw9Ex5wU48w&#13;&#10;qIkV73jvc+NNb1eHgOynpURqeyLPjKME01rPzyVq/Pf/lHV91MtfAAAA//8DAFBLAwQUAAYACAAA&#13;&#10;ACEA3uP+mt4AAAAIAQAADwAAAGRycy9kb3ducmV2LnhtbEyPzW7CMBCE75X6DtZW6q04BRWREAch&#13;&#10;UE9Ulfi59GbsJUkbr6PYgfD23fYCl5FWo5mdL18MrhFn7ELtScHrKAGBZLytqVRw2L+/zECEqMnq&#13;&#10;xhMquGKARfH4kOvM+gtt8byLpeASCplWUMXYZlIGU6HTYeRbJPZOvnM68tmV0nb6wuWukeMkmUqn&#13;&#10;a+IPlW5xVaH52fVOwds2fvSftJ98DePr96ZdmclpY5R6fhrWc5blHETEId4S8MfA+6HgYUffkw2i&#13;&#10;UcA08V/Zm6UpiKOCaZKCLHJ5D1D8AgAA//8DAFBLAQItABQABgAIAAAAIQC2gziS/gAAAOEBAAAT&#13;&#10;AAAAAAAAAAAAAAAAAAAAAABbQ29udGVudF9UeXBlc10ueG1sUEsBAi0AFAAGAAgAAAAhADj9If/W&#13;&#10;AAAAlAEAAAsAAAAAAAAAAAAAAAAALwEAAF9yZWxzLy5yZWxzUEsBAi0AFAAGAAgAAAAhAFx5dZoP&#13;&#10;AgAAHAQAAA4AAAAAAAAAAAAAAAAALgIAAGRycy9lMm9Eb2MueG1sUEsBAi0AFAAGAAgAAAAhAN7j&#13;&#10;/preAAAACAEAAA8AAAAAAAAAAAAAAAAAaQQAAGRycy9kb3ducmV2LnhtbFBLBQYAAAAABAAEAPMA&#13;&#10;AAB0BQAAAAA=&#13;&#10;" filled="f" stroked="f">
              <v:textbox style="mso-fit-shape-to-text:t" inset="0,0,0,15pt">
                <w:txbxContent>
                  <w:p w14:paraId="2D27D53F" w14:textId="6C2C9459" w:rsidR="009F2A24" w:rsidRPr="009F2A24" w:rsidRDefault="009F2A24" w:rsidP="009F2A24">
                    <w:pPr>
                      <w:spacing w:after="0"/>
                      <w:rPr>
                        <w:rFonts w:ascii="Aptos" w:eastAsia="Aptos" w:hAnsi="Aptos" w:cs="Aptos"/>
                        <w:noProof/>
                        <w:color w:val="000000"/>
                        <w:sz w:val="22"/>
                        <w:szCs w:val="22"/>
                      </w:rPr>
                    </w:pPr>
                    <w:r w:rsidRPr="009F2A24">
                      <w:rPr>
                        <w:rFonts w:ascii="Aptos" w:eastAsia="Aptos" w:hAnsi="Aptos" w:cs="Aptos"/>
                        <w:noProof/>
                        <w:color w:val="000000"/>
                        <w:sz w:val="22"/>
                        <w:szCs w:val="22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2E5F3317" w14:textId="25A323CB" w:rsidR="00016A4C" w:rsidRDefault="009F2A24">
    <w:pPr>
      <w:tabs>
        <w:tab w:val="center" w:pos="4513"/>
        <w:tab w:val="right" w:pos="9026"/>
      </w:tabs>
      <w:spacing w:after="0" w:line="240" w:lineRule="auto"/>
      <w:rPr>
        <w:sz w:val="20"/>
        <w:szCs w:val="20"/>
      </w:rPr>
    </w:pPr>
    <w:r>
      <w:rPr>
        <w:noProof/>
        <w:sz w:val="20"/>
        <w:szCs w:val="20"/>
      </w:rPr>
      <mc:AlternateContent>
        <mc:Choice Requires="wps">
          <w:drawing>
            <wp:anchor distT="0" distB="0" distL="0" distR="0" simplePos="0" relativeHeight="251658245" behindDoc="0" locked="0" layoutInCell="1" allowOverlap="1" wp14:anchorId="7EA0DB04" wp14:editId="380EB371">
              <wp:simplePos x="914400" y="9656956"/>
              <wp:positionH relativeFrom="page">
                <wp:align>center</wp:align>
              </wp:positionH>
              <wp:positionV relativeFrom="page">
                <wp:align>bottom</wp:align>
              </wp:positionV>
              <wp:extent cx="570865" cy="386715"/>
              <wp:effectExtent l="0" t="0" r="635" b="0"/>
              <wp:wrapNone/>
              <wp:docPr id="1759935337" name="Text Box 6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70865" cy="38671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06C2BF83" w14:textId="7839AD7F" w:rsidR="009F2A24" w:rsidRPr="009F2A24" w:rsidRDefault="009F2A24" w:rsidP="009F2A24">
                          <w:pPr>
                            <w:spacing w:after="0"/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2"/>
                              <w:szCs w:val="22"/>
                            </w:rPr>
                          </w:pPr>
                          <w:r w:rsidRPr="009F2A24"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2"/>
                              <w:szCs w:val="22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7EA0DB04" id="_x0000_t202" coordsize="21600,21600" o:spt="202" path="m,l,21600r21600,l21600,xe">
              <v:stroke joinstyle="miter"/>
              <v:path gradientshapeok="t" o:connecttype="rect"/>
            </v:shapetype>
            <v:shape id="Text Box 6" o:spid="_x0000_s1029" type="#_x0000_t202" alt="OFFICIAL" style="position:absolute;margin-left:0;margin-top:0;width:44.95pt;height:30.45pt;z-index:251658245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AxxsenDgIAABwEAAAOAAAAZHJzL2Uyb0RvYy54bWysU8Fu2zAMvQ/YPwi6L3Y6JE2NOEXWIsOA&#13;&#10;oC2QDj0rshQbkERBUmJnXz9KtpOt22nYRaZJ6pF8fFred1qRk3C+AVPS6SSnRBgOVWMOJf3+uvm0&#13;&#10;oMQHZiqmwIiSnoWn96uPH5atLcQN1KAq4QiCGF+0tqR1CLbIMs9roZmfgBUGgxKcZgF/3SGrHGsR&#13;&#10;XavsJs/nWQuusg648B69j32QrhK+lIKHZym9CESVFHsL6XTp3MczWy1ZcXDM1g0f2mD/0IVmjcGi&#13;&#10;F6hHFhg5uuYPKN1wBx5kmHDQGUjZcJFmwGmm+btpdjWzIs2C5Hh7ocn/P1j+dNrZF0dC9wU6XGAk&#13;&#10;pLW+8OiM83TS6fjFTgnGkcLzhTbRBcLRObvNF/MZJRxDnxfz2+ksomTXy9b58FWAJtEoqcOtJLLY&#13;&#10;aetDnzqmxFoGNo1SaTPK/OZAzOjJrh1GK3T7jjQVFh+730N1xqEc9Pv2lm8aLL1lPrwwhwvGOVC0&#13;&#10;4RkPqaAtKQwWJTW4H3/zx3zkHaOUtCiYkhpUNCXqm8F9RG2NhhuNfTKmd/ksx7g56gdAGU7xRVie&#13;&#10;TPS6oEZTOtBvKOd1LIQhZjiWK+l+NB9Cr1x8Dlys1ykJZWRZ2Jqd5RE60hW5fO3emLMD4QE39QSj&#13;&#10;mljxjvc+N970dn0MyH5aSqS2J3JgHCWY1jo8l6jxX/9T1vVRr34CAAD//wMAUEsDBBQABgAIAAAA&#13;&#10;IQDe4/6a3gAAAAgBAAAPAAAAZHJzL2Rvd25yZXYueG1sTI/NbsIwEITvlfoO1lbqrTgFFZEQByFQ&#13;&#10;T1SV+Ln0ZuwlSRuvo9iB8Pbd9gKXkVajmZ0vXwyuEWfsQu1JwesoAYFkvK2pVHDYv7/MQISoyerG&#13;&#10;Eyq4YoBF8fiQ68z6C23xvIul4BIKmVZQxdhmUgZTodNh5Fsk9k6+czry2ZXSdvrC5a6R4ySZSqdr&#13;&#10;4g+VbnFVofnZ9U7B2zZ+9J+0n3wN4+v3pl2ZyWljlHp+GtZzluUcRMQh3hLwx8D7oeBhR9+TDaJR&#13;&#10;wDTxX9mbpSmIo4JpkoIscnkPUPwCAAD//wMAUEsBAi0AFAAGAAgAAAAhALaDOJL+AAAA4QEAABMA&#13;&#10;AAAAAAAAAAAAAAAAAAAAAFtDb250ZW50X1R5cGVzXS54bWxQSwECLQAUAAYACAAAACEAOP0h/9YA&#13;&#10;AACUAQAACwAAAAAAAAAAAAAAAAAvAQAAX3JlbHMvLnJlbHNQSwECLQAUAAYACAAAACEAMcbHpw4C&#13;&#10;AAAcBAAADgAAAAAAAAAAAAAAAAAuAgAAZHJzL2Uyb0RvYy54bWxQSwECLQAUAAYACAAAACEA3uP+&#13;&#10;mt4AAAAIAQAADwAAAAAAAAAAAAAAAABoBAAAZHJzL2Rvd25yZXYueG1sUEsFBgAAAAAEAAQA8wAA&#13;&#10;AHMFAAAAAA==&#13;&#10;" filled="f" stroked="f">
              <v:textbox style="mso-fit-shape-to-text:t" inset="0,0,0,15pt">
                <w:txbxContent>
                  <w:p w14:paraId="06C2BF83" w14:textId="7839AD7F" w:rsidR="009F2A24" w:rsidRPr="009F2A24" w:rsidRDefault="009F2A24" w:rsidP="009F2A24">
                    <w:pPr>
                      <w:spacing w:after="0"/>
                      <w:rPr>
                        <w:rFonts w:ascii="Aptos" w:eastAsia="Aptos" w:hAnsi="Aptos" w:cs="Aptos"/>
                        <w:noProof/>
                        <w:color w:val="000000"/>
                        <w:sz w:val="22"/>
                        <w:szCs w:val="22"/>
                      </w:rPr>
                    </w:pPr>
                    <w:r w:rsidRPr="009F2A24">
                      <w:rPr>
                        <w:rFonts w:ascii="Aptos" w:eastAsia="Aptos" w:hAnsi="Aptos" w:cs="Aptos"/>
                        <w:noProof/>
                        <w:color w:val="000000"/>
                        <w:sz w:val="22"/>
                        <w:szCs w:val="22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  <w:p w14:paraId="1537B5C0" w14:textId="77777777" w:rsidR="00016A4C" w:rsidRDefault="00217FA3">
    <w:pPr>
      <w:tabs>
        <w:tab w:val="center" w:pos="4513"/>
        <w:tab w:val="right" w:pos="9026"/>
      </w:tabs>
      <w:spacing w:after="0" w:line="240" w:lineRule="auto"/>
      <w:rPr>
        <w:sz w:val="20"/>
        <w:szCs w:val="20"/>
      </w:rPr>
    </w:pPr>
    <w:r>
      <w:rPr>
        <w:sz w:val="20"/>
        <w:szCs w:val="20"/>
      </w:rPr>
      <w:t>Framework Ref: RM6376</w:t>
    </w:r>
    <w:r>
      <w:rPr>
        <w:sz w:val="20"/>
        <w:szCs w:val="20"/>
      </w:rPr>
      <w:tab/>
      <w:t xml:space="preserve">                                           </w:t>
    </w:r>
  </w:p>
  <w:p w14:paraId="154449AA" w14:textId="7F4CBE36" w:rsidR="00016A4C" w:rsidRDefault="00217FA3">
    <w:pPr>
      <w:pBdr>
        <w:top w:val="nil"/>
        <w:left w:val="nil"/>
        <w:bottom w:val="nil"/>
        <w:right w:val="nil"/>
        <w:between w:val="nil"/>
      </w:pBdr>
      <w:tabs>
        <w:tab w:val="center" w:pos="4513"/>
        <w:tab w:val="right" w:pos="9026"/>
      </w:tabs>
      <w:spacing w:after="0" w:line="240" w:lineRule="auto"/>
      <w:rPr>
        <w:color w:val="000000"/>
        <w:sz w:val="20"/>
        <w:szCs w:val="20"/>
      </w:rPr>
    </w:pPr>
    <w:r>
      <w:rPr>
        <w:color w:val="000000"/>
        <w:sz w:val="20"/>
        <w:szCs w:val="20"/>
      </w:rPr>
      <w:t>Project Version: v</w:t>
    </w:r>
    <w:r w:rsidR="004C6B0C">
      <w:rPr>
        <w:color w:val="000000"/>
        <w:sz w:val="20"/>
        <w:szCs w:val="20"/>
      </w:rPr>
      <w:t>3</w:t>
    </w:r>
    <w:r w:rsidR="00E10E78">
      <w:rPr>
        <w:color w:val="000000"/>
        <w:sz w:val="20"/>
        <w:szCs w:val="20"/>
      </w:rPr>
      <w:t>.0</w:t>
    </w:r>
    <w:r>
      <w:rPr>
        <w:color w:val="000000"/>
        <w:sz w:val="20"/>
        <w:szCs w:val="20"/>
      </w:rPr>
      <w:tab/>
    </w:r>
    <w:r>
      <w:rPr>
        <w:color w:val="000000"/>
        <w:sz w:val="20"/>
        <w:szCs w:val="20"/>
      </w:rPr>
      <w:tab/>
      <w:t xml:space="preserve"> </w:t>
    </w:r>
    <w:r>
      <w:rPr>
        <w:color w:val="000000"/>
        <w:sz w:val="20"/>
        <w:szCs w:val="20"/>
      </w:rPr>
      <w:fldChar w:fldCharType="begin"/>
    </w:r>
    <w:r>
      <w:rPr>
        <w:color w:val="000000"/>
        <w:sz w:val="20"/>
        <w:szCs w:val="20"/>
      </w:rPr>
      <w:instrText>PAGE</w:instrText>
    </w:r>
    <w:r>
      <w:rPr>
        <w:color w:val="000000"/>
        <w:sz w:val="20"/>
        <w:szCs w:val="20"/>
      </w:rPr>
      <w:fldChar w:fldCharType="separate"/>
    </w:r>
    <w:r w:rsidR="00C65B32">
      <w:rPr>
        <w:noProof/>
        <w:color w:val="000000"/>
        <w:sz w:val="20"/>
        <w:szCs w:val="20"/>
      </w:rPr>
      <w:t>1</w:t>
    </w:r>
    <w:r>
      <w:rPr>
        <w:color w:val="000000"/>
        <w:sz w:val="20"/>
        <w:szCs w:val="20"/>
      </w:rPr>
      <w:fldChar w:fldCharType="end"/>
    </w:r>
  </w:p>
  <w:p w14:paraId="77CABA19" w14:textId="77777777" w:rsidR="00016A4C" w:rsidRDefault="00217FA3">
    <w:pPr>
      <w:spacing w:after="0" w:line="240" w:lineRule="auto"/>
      <w:rPr>
        <w:sz w:val="20"/>
        <w:szCs w:val="20"/>
      </w:rPr>
    </w:pPr>
    <w:r>
      <w:rPr>
        <w:sz w:val="20"/>
        <w:szCs w:val="20"/>
      </w:rPr>
      <w:t>Model Version: v1.0 PA</w:t>
    </w:r>
    <w:r>
      <w:rPr>
        <w:sz w:val="20"/>
        <w:szCs w:val="20"/>
      </w:rPr>
      <w:tab/>
    </w:r>
    <w:r>
      <w:rPr>
        <w:sz w:val="20"/>
        <w:szCs w:val="20"/>
      </w:rPr>
      <w:tab/>
    </w:r>
    <w:r>
      <w:rPr>
        <w:sz w:val="20"/>
        <w:szCs w:val="20"/>
      </w:rPr>
      <w:tab/>
    </w:r>
    <w:r>
      <w:rPr>
        <w:sz w:val="20"/>
        <w:szCs w:val="20"/>
      </w:rPr>
      <w:tab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34F287AC" w14:textId="42914B84" w:rsidR="00016A4C" w:rsidRDefault="009F2A24">
    <w:pPr>
      <w:tabs>
        <w:tab w:val="center" w:pos="4513"/>
        <w:tab w:val="right" w:pos="9026"/>
      </w:tabs>
      <w:spacing w:after="0"/>
      <w:jc w:val="both"/>
      <w:rPr>
        <w:color w:val="A6A6A6"/>
      </w:rPr>
    </w:pPr>
    <w:r>
      <w:rPr>
        <w:noProof/>
        <w:color w:val="A6A6A6"/>
      </w:rPr>
      <mc:AlternateContent>
        <mc:Choice Requires="wps">
          <w:drawing>
            <wp:anchor distT="0" distB="0" distL="0" distR="0" simplePos="0" relativeHeight="251658243" behindDoc="0" locked="0" layoutInCell="1" allowOverlap="1" wp14:anchorId="5B0ADD1F" wp14:editId="1742E61B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570865" cy="386715"/>
              <wp:effectExtent l="0" t="0" r="635" b="0"/>
              <wp:wrapNone/>
              <wp:docPr id="705860963" name="Text Box 4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70865" cy="38671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46B7DDA1" w14:textId="16BE486D" w:rsidR="009F2A24" w:rsidRPr="009F2A24" w:rsidRDefault="009F2A24" w:rsidP="009F2A24">
                          <w:pPr>
                            <w:spacing w:after="0"/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2"/>
                              <w:szCs w:val="22"/>
                            </w:rPr>
                          </w:pPr>
                          <w:r w:rsidRPr="009F2A24"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2"/>
                              <w:szCs w:val="22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5B0ADD1F" id="_x0000_t202" coordsize="21600,21600" o:spt="202" path="m,l,21600r21600,l21600,xe">
              <v:stroke joinstyle="miter"/>
              <v:path gradientshapeok="t" o:connecttype="rect"/>
            </v:shapetype>
            <v:shape id="Text Box 4" o:spid="_x0000_s1031" type="#_x0000_t202" alt="OFFICIAL" style="position:absolute;left:0;text-align:left;margin-left:0;margin-top:0;width:44.95pt;height:30.45pt;z-index:251658243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fRWgqDgIAABwEAAAOAAAAZHJzL2Uyb0RvYy54bWysU8Fu2zAMvQ/YPwi6L3Y6JE2NOEXWIsOA&#13;&#10;oC2QDj0rshQbkERBUmJnXz9KtpOt22nYRaZJ6pF8fFred1qRk3C+AVPS6SSnRBgOVWMOJf3+uvm0&#13;&#10;oMQHZiqmwIiSnoWn96uPH5atLcQN1KAq4QiCGF+0tqR1CLbIMs9roZmfgBUGgxKcZgF/3SGrHGsR&#13;&#10;XavsJs/nWQuusg648B69j32QrhK+lIKHZym9CESVFHsL6XTp3MczWy1ZcXDM1g0f2mD/0IVmjcGi&#13;&#10;F6hHFhg5uuYPKN1wBx5kmHDQGUjZcJFmwGmm+btpdjWzIs2C5Hh7ocn/P1j+dNrZF0dC9wU6XGAk&#13;&#10;pLW+8OiM83TS6fjFTgnGkcLzhTbRBcLRObvNF/MZJRxDnxfz2+ksomTXy9b58FWAJtEoqcOtJLLY&#13;&#10;aetDnzqmxFoGNo1SaTPK/OZAzOjJrh1GK3T7jjQVNjJ2v4fqjEM56PftLd80WHrLfHhhDheMc6Bo&#13;&#10;wzMeUkFbUhgsSmpwP/7mj/nIO0YpaVEwJTWoaErUN4P7iNoaDTca+2RM7/JZjnFz1A+AMpzii7A8&#13;&#10;meh1QY2mdKDfUM7rWAhDzHAsV9L9aD6EXrn4HLhYr1MSysiysDU7yyN0pCty+dq9MWcHwgNu6glG&#13;&#10;NbHiHe99brzp7foYkP20lEhtT+TAOEowrXV4LlHjv/6nrOujXv0EAAD//wMAUEsDBBQABgAIAAAA&#13;&#10;IQDe4/6a3gAAAAgBAAAPAAAAZHJzL2Rvd25yZXYueG1sTI/NbsIwEITvlfoO1lbqrTgFFZEQByFQ&#13;&#10;T1SV+Ln0ZuwlSRuvo9iB8Pbd9gKXkVajmZ0vXwyuEWfsQu1JwesoAYFkvK2pVHDYv7/MQISoyerG&#13;&#10;Eyq4YoBF8fiQ68z6C23xvIul4BIKmVZQxdhmUgZTodNh5Fsk9k6+czry2ZXSdvrC5a6R4ySZSqdr&#13;&#10;4g+VbnFVofnZ9U7B2zZ+9J+0n3wN4+v3pl2ZyWljlHp+GtZzluUcRMQh3hLwx8D7oeBhR9+TDaJR&#13;&#10;wDTxX9mbpSmIo4JpkoIscnkPUPwCAAD//wMAUEsBAi0AFAAGAAgAAAAhALaDOJL+AAAA4QEAABMA&#13;&#10;AAAAAAAAAAAAAAAAAAAAAFtDb250ZW50X1R5cGVzXS54bWxQSwECLQAUAAYACAAAACEAOP0h/9YA&#13;&#10;AACUAQAACwAAAAAAAAAAAAAAAAAvAQAAX3JlbHMvLnJlbHNQSwECLQAUAAYACAAAACEAX0VoKg4C&#13;&#10;AAAcBAAADgAAAAAAAAAAAAAAAAAuAgAAZHJzL2Uyb0RvYy54bWxQSwECLQAUAAYACAAAACEA3uP+&#13;&#10;mt4AAAAIAQAADwAAAAAAAAAAAAAAAABoBAAAZHJzL2Rvd25yZXYueG1sUEsFBgAAAAAEAAQA8wAA&#13;&#10;AHMFAAAAAA==&#13;&#10;" filled="f" stroked="f">
              <v:textbox style="mso-fit-shape-to-text:t" inset="0,0,0,15pt">
                <w:txbxContent>
                  <w:p w14:paraId="46B7DDA1" w14:textId="16BE486D" w:rsidR="009F2A24" w:rsidRPr="009F2A24" w:rsidRDefault="009F2A24" w:rsidP="009F2A24">
                    <w:pPr>
                      <w:spacing w:after="0"/>
                      <w:rPr>
                        <w:rFonts w:ascii="Aptos" w:eastAsia="Aptos" w:hAnsi="Aptos" w:cs="Aptos"/>
                        <w:noProof/>
                        <w:color w:val="000000"/>
                        <w:sz w:val="22"/>
                        <w:szCs w:val="22"/>
                      </w:rPr>
                    </w:pPr>
                    <w:r w:rsidRPr="009F2A24">
                      <w:rPr>
                        <w:rFonts w:ascii="Aptos" w:eastAsia="Aptos" w:hAnsi="Aptos" w:cs="Aptos"/>
                        <w:noProof/>
                        <w:color w:val="000000"/>
                        <w:sz w:val="22"/>
                        <w:szCs w:val="22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  <w:p w14:paraId="574BAB79" w14:textId="77777777" w:rsidR="00016A4C" w:rsidRDefault="00217FA3">
    <w:pPr>
      <w:tabs>
        <w:tab w:val="center" w:pos="4513"/>
        <w:tab w:val="right" w:pos="9026"/>
      </w:tabs>
      <w:spacing w:after="0"/>
      <w:rPr>
        <w:sz w:val="20"/>
        <w:szCs w:val="20"/>
      </w:rPr>
    </w:pPr>
    <w:r>
      <w:rPr>
        <w:sz w:val="20"/>
        <w:szCs w:val="20"/>
      </w:rPr>
      <w:t>Framework Ref: RM</w:t>
    </w:r>
    <w:r>
      <w:rPr>
        <w:sz w:val="20"/>
        <w:szCs w:val="20"/>
      </w:rPr>
      <w:tab/>
      <w:t xml:space="preserve">                                           </w:t>
    </w:r>
  </w:p>
  <w:p w14:paraId="0CFE2092" w14:textId="77777777" w:rsidR="00016A4C" w:rsidRDefault="00217FA3">
    <w:pPr>
      <w:pBdr>
        <w:top w:val="nil"/>
        <w:left w:val="nil"/>
        <w:bottom w:val="nil"/>
        <w:right w:val="nil"/>
        <w:between w:val="nil"/>
      </w:pBdr>
      <w:tabs>
        <w:tab w:val="center" w:pos="4513"/>
        <w:tab w:val="right" w:pos="9026"/>
      </w:tabs>
      <w:spacing w:after="0" w:line="240" w:lineRule="auto"/>
      <w:rPr>
        <w:color w:val="000000"/>
        <w:sz w:val="20"/>
        <w:szCs w:val="20"/>
      </w:rPr>
    </w:pPr>
    <w:r>
      <w:rPr>
        <w:color w:val="000000"/>
        <w:sz w:val="20"/>
        <w:szCs w:val="20"/>
      </w:rPr>
      <w:t>Project Version: v1.0</w:t>
    </w:r>
    <w:r>
      <w:rPr>
        <w:color w:val="000000"/>
        <w:sz w:val="20"/>
        <w:szCs w:val="20"/>
      </w:rPr>
      <w:tab/>
    </w:r>
    <w:r>
      <w:rPr>
        <w:color w:val="000000"/>
        <w:sz w:val="20"/>
        <w:szCs w:val="20"/>
      </w:rPr>
      <w:tab/>
      <w:t xml:space="preserve"> </w:t>
    </w:r>
    <w:r>
      <w:rPr>
        <w:color w:val="000000"/>
        <w:sz w:val="20"/>
        <w:szCs w:val="20"/>
      </w:rPr>
      <w:fldChar w:fldCharType="begin"/>
    </w:r>
    <w:r>
      <w:rPr>
        <w:color w:val="000000"/>
        <w:sz w:val="20"/>
        <w:szCs w:val="20"/>
      </w:rPr>
      <w:instrText>PAGE</w:instrText>
    </w:r>
    <w:r>
      <w:rPr>
        <w:color w:val="000000"/>
        <w:sz w:val="20"/>
        <w:szCs w:val="20"/>
      </w:rPr>
      <w:fldChar w:fldCharType="separate"/>
    </w:r>
    <w:r>
      <w:rPr>
        <w:color w:val="000000"/>
        <w:sz w:val="20"/>
        <w:szCs w:val="20"/>
      </w:rPr>
      <w:fldChar w:fldCharType="end"/>
    </w:r>
  </w:p>
  <w:p w14:paraId="0C342BD4" w14:textId="77777777" w:rsidR="00016A4C" w:rsidRDefault="00217FA3">
    <w:pPr>
      <w:spacing w:after="0" w:line="240" w:lineRule="auto"/>
      <w:jc w:val="both"/>
      <w:rPr>
        <w:sz w:val="20"/>
        <w:szCs w:val="20"/>
      </w:rPr>
    </w:pPr>
    <w:r>
      <w:rPr>
        <w:sz w:val="20"/>
        <w:szCs w:val="20"/>
      </w:rPr>
      <w:t>Model Version: v3.0</w:t>
    </w:r>
    <w:r>
      <w:rPr>
        <w:sz w:val="20"/>
        <w:szCs w:val="20"/>
      </w:rPr>
      <w:tab/>
    </w:r>
    <w:r>
      <w:rPr>
        <w:sz w:val="20"/>
        <w:szCs w:val="20"/>
      </w:rPr>
      <w:tab/>
    </w:r>
    <w:r>
      <w:rPr>
        <w:sz w:val="20"/>
        <w:szCs w:val="20"/>
      </w:rPr>
      <w:tab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footnote w:type="separator" w:id="-1">
    <w:p w14:paraId="44AAE18E" w14:textId="77777777" w:rsidR="00ED080B" w:rsidRDefault="00ED080B">
      <w:pPr>
        <w:spacing w:after="0" w:line="240" w:lineRule="auto"/>
      </w:pPr>
      <w:r>
        <w:separator/>
      </w:r>
    </w:p>
  </w:footnote>
  <w:footnote w:type="continuationSeparator" w:id="0">
    <w:p w14:paraId="76410955" w14:textId="77777777" w:rsidR="00ED080B" w:rsidRDefault="00ED080B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52503A14" w14:textId="5C2F37E4" w:rsidR="00EA2FD7" w:rsidRDefault="009F2A24">
    <w:pPr>
      <w:pStyle w:val="Header"/>
    </w:pPr>
    <w:r>
      <w:rPr>
        <w:noProof/>
      </w:rPr>
      <mc:AlternateContent>
        <mc:Choice Requires="wps">
          <w:drawing>
            <wp:anchor distT="0" distB="0" distL="0" distR="0" simplePos="0" relativeHeight="251658241" behindDoc="0" locked="0" layoutInCell="1" allowOverlap="1" wp14:anchorId="1A8010C1" wp14:editId="18E440E5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570865" cy="386715"/>
              <wp:effectExtent l="0" t="0" r="635" b="13335"/>
              <wp:wrapNone/>
              <wp:docPr id="1377384247" name="Text Box 2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70865" cy="38671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0853402D" w14:textId="7CD1A66E" w:rsidR="009F2A24" w:rsidRPr="009F2A24" w:rsidRDefault="009F2A24" w:rsidP="009F2A24">
                          <w:pPr>
                            <w:spacing w:after="0"/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2"/>
                              <w:szCs w:val="22"/>
                            </w:rPr>
                          </w:pPr>
                          <w:r w:rsidRPr="009F2A24"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2"/>
                              <w:szCs w:val="22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1A8010C1" id="_x0000_t202" coordsize="21600,21600" o:spt="202" path="m,l,21600r21600,l21600,xe">
              <v:stroke joinstyle="miter"/>
              <v:path gradientshapeok="t" o:connecttype="rect"/>
            </v:shapetype>
            <v:shape id="Text Box 2" o:spid="_x0000_s1026" type="#_x0000_t202" alt="OFFICIAL" style="position:absolute;margin-left:0;margin-top:0;width:44.95pt;height:30.45pt;z-index:251658241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Nq7z3CgIAABUEAAAOAAAAZHJzL2Uyb0RvYy54bWysU8Fu2zAMvQ/YPwi6L3Y6JE2NOEXWIsOA&#13;&#10;oC2QDj0rshQbkERBUmJnXz9KtpOt22nYRaZI+pF8fFred1qRk3C+AVPS6SSnRBgOVWMOJf3+uvm0&#13;&#10;oMQHZiqmwIiSnoWn96uPH5atLcQN1KAq4QiCGF+0tqR1CLbIMs9roZmfgBUGgxKcZgGv7pBVjrWI&#13;&#10;rlV2k+fzrAVXWQdceI/exz5IVwlfSsHDs5ReBKJKir2FdLp07uOZrZasODhm64YPbbB/6EKzxmDR&#13;&#10;C9QjC4wcXfMHlG64Aw8yTDjoDKRsuEgz4DTT/N00u5pZkWZBcry90OT/Hyx/Ou3siyOh+wIdLjAS&#13;&#10;0lpfeHTGeTrpdPxipwTjSOH5QpvoAuHonN3mi/mMEo6hz4v57XQWUbLrz9b58FWAJtEoqcOtJLLY&#13;&#10;aetDnzqmxFoGNo1SaTPK/OZAzOjJrh1GK3T7bmh7D9UZp3HQL9pbvmmw5pb58MIcbhYHQLWGZzyk&#13;&#10;grakMFiU1OB+/M0f85FwjFLSolJKalDKlKhvBhcRRZWM6V0+y/HmRvd+NMxRPwDqb4pPwfJkxryg&#13;&#10;RlM60G+o43UshCFmOJYraRjNh9BLFt8BF+t1SkL9WBa2Zmd5hI48RRJfuzfm7MB0wBU9wSgjVrwj&#13;&#10;vM+Nf3q7PgakPW0jctoTOVCN2kv7HN5JFPev95R1fc2rnwAAAP//AwBQSwMEFAAGAAgAAAAhALuZ&#13;&#10;l4bdAAAACAEAAA8AAABkcnMvZG93bnJldi54bWxMj81uwjAQhO+V+g7WVuqtOKkEIiEOQq04cKP0&#13;&#10;52ziJQmN11G8QMrTd9tLexlpNZrZ+Yrl6Dt1xiG2gQykkwQUUhVcS7WBt9f1wxxUZEvOdoHQwBdG&#13;&#10;WJa3N4XNXbjQC553XCspoZhbAw1zn2sdqwa9jZPQI4l3CIO3LOdQazfYi5T7Tj8myUx725J8aGyP&#13;&#10;Tw1Wn7uTN9BOV4FTfN+sjx8+Del1u5let8bc343PC5HVAhTjyH8J+GGQ/VDKsH04kYuqMyA0/Kvi&#13;&#10;zbMM1N7ALMlAl4X+D1B+AwAA//8DAFBLAQItABQABgAIAAAAIQC2gziS/gAAAOEBAAATAAAAAAAA&#13;&#10;AAAAAAAAAAAAAABbQ29udGVudF9UeXBlc10ueG1sUEsBAi0AFAAGAAgAAAAhADj9If/WAAAAlAEA&#13;&#10;AAsAAAAAAAAAAAAAAAAALwEAAF9yZWxzLy5yZWxzUEsBAi0AFAAGAAgAAAAhAE2rvPcKAgAAFQQA&#13;&#10;AA4AAAAAAAAAAAAAAAAALgIAAGRycy9lMm9Eb2MueG1sUEsBAi0AFAAGAAgAAAAhALuZl4bdAAAA&#13;&#10;CAEAAA8AAAAAAAAAAAAAAAAAZAQAAGRycy9kb3ducmV2LnhtbFBLBQYAAAAABAAEAPMAAABuBQAA&#13;&#10;AAA=&#13;&#10;" filled="f" stroked="f">
              <v:textbox style="mso-fit-shape-to-text:t" inset="0,15pt,0,0">
                <w:txbxContent>
                  <w:p w14:paraId="0853402D" w14:textId="7CD1A66E" w:rsidR="009F2A24" w:rsidRPr="009F2A24" w:rsidRDefault="009F2A24" w:rsidP="009F2A24">
                    <w:pPr>
                      <w:spacing w:after="0"/>
                      <w:rPr>
                        <w:rFonts w:ascii="Aptos" w:eastAsia="Aptos" w:hAnsi="Aptos" w:cs="Aptos"/>
                        <w:noProof/>
                        <w:color w:val="000000"/>
                        <w:sz w:val="22"/>
                        <w:szCs w:val="22"/>
                      </w:rPr>
                    </w:pPr>
                    <w:r w:rsidRPr="009F2A24">
                      <w:rPr>
                        <w:rFonts w:ascii="Aptos" w:eastAsia="Aptos" w:hAnsi="Aptos" w:cs="Aptos"/>
                        <w:noProof/>
                        <w:color w:val="000000"/>
                        <w:sz w:val="22"/>
                        <w:szCs w:val="22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6DD41E78" w14:textId="47935FE6" w:rsidR="00016A4C" w:rsidRDefault="009F2A24">
    <w:pPr>
      <w:pBdr>
        <w:top w:val="nil"/>
        <w:left w:val="nil"/>
        <w:bottom w:val="nil"/>
        <w:right w:val="nil"/>
        <w:between w:val="nil"/>
      </w:pBdr>
      <w:tabs>
        <w:tab w:val="center" w:pos="4513"/>
        <w:tab w:val="right" w:pos="9026"/>
      </w:tabs>
      <w:spacing w:after="0" w:line="240" w:lineRule="auto"/>
      <w:rPr>
        <w:color w:val="000000"/>
        <w:sz w:val="22"/>
        <w:szCs w:val="22"/>
      </w:rPr>
    </w:pPr>
    <w:r>
      <w:rPr>
        <w:b/>
        <w:bCs/>
        <w:noProof/>
        <w:color w:val="000000"/>
        <w:sz w:val="22"/>
        <w:szCs w:val="22"/>
      </w:rPr>
      <mc:AlternateContent>
        <mc:Choice Requires="wps">
          <w:drawing>
            <wp:anchor distT="0" distB="0" distL="0" distR="0" simplePos="0" relativeHeight="251658242" behindDoc="0" locked="0" layoutInCell="1" allowOverlap="1" wp14:anchorId="7BD2E819" wp14:editId="000F4C6B">
              <wp:simplePos x="914400" y="453483"/>
              <wp:positionH relativeFrom="page">
                <wp:align>center</wp:align>
              </wp:positionH>
              <wp:positionV relativeFrom="page">
                <wp:align>top</wp:align>
              </wp:positionV>
              <wp:extent cx="570865" cy="386715"/>
              <wp:effectExtent l="0" t="0" r="635" b="13335"/>
              <wp:wrapNone/>
              <wp:docPr id="1664954047" name="Text Box 3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70865" cy="38671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25E28EC6" w14:textId="7F8C0416" w:rsidR="009F2A24" w:rsidRPr="009F2A24" w:rsidRDefault="009F2A24" w:rsidP="009F2A24">
                          <w:pPr>
                            <w:spacing w:after="0"/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2"/>
                              <w:szCs w:val="22"/>
                            </w:rPr>
                          </w:pPr>
                          <w:r w:rsidRPr="009F2A24"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2"/>
                              <w:szCs w:val="22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7BD2E819" id="_x0000_t202" coordsize="21600,21600" o:spt="202" path="m,l,21600r21600,l21600,xe">
              <v:stroke joinstyle="miter"/>
              <v:path gradientshapeok="t" o:connecttype="rect"/>
            </v:shapetype>
            <v:shape id="Text Box 3" o:spid="_x0000_s1027" type="#_x0000_t202" alt="OFFICIAL" style="position:absolute;margin-left:0;margin-top:0;width:44.95pt;height:30.45pt;z-index:251658242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1f/NoDAIAABwEAAAOAAAAZHJzL2Uyb0RvYy54bWysU8Fu2zAMvQ/YPwi6L3Y6JM2MOEXWIsOA&#13;&#10;oC2QDj0rshQbkERBUmJnXz9KtpOu22nYRaZI+pF8fFredVqRk3C+AVPS6SSnRBgOVWMOJf3xsvm0&#13;&#10;oMQHZiqmwIiSnoWnd6uPH5atLcQN1KAq4QiCGF+0tqR1CLbIMs9roZmfgBUGgxKcZgGv7pBVjrWI&#13;&#10;rlV2k+fzrAVXWQdceI/ehz5IVwlfSsHDk5ReBKJKir2FdLp07uOZrZasODhm64YPbbB/6EKzxmDR&#13;&#10;C9QDC4wcXfMHlG64Aw8yTDjoDKRsuEgz4DTT/N00u5pZkWZBcry90OT/Hyx/PO3ssyOh+wodLjAS&#13;&#10;0lpfeHTGeTrpdPxipwTjSOH5QpvoAuHonN3mi/mMEo6hz4v57XQWUbLrz9b58E2AJtEoqcOtJLLY&#13;&#10;aetDnzqmxFoGNo1SaTPK/OZAzOjJrh1GK3T7jjTVm+73UJ1xKAf9vr3lmwZLb5kPz8zhgnEOFG14&#13;&#10;wkMqaEsKg0VJDe7n3/wxH3nHKCUtCqakBhVNifpucB9RW8mYfslnOd7c6N6Phjnqe0AZTvFFWJ7M&#13;&#10;mBfUaEoH+hXlvI6FMMQMx3IlDaN5H3rl4nPgYr1OSSgjy8LW7CyP0JGuyOVL98qcHQgPuKlHGNXE&#13;&#10;ine897nxT2/Xx4Dsp6VEansiB8ZRgmmtw3OJGn97T1nXR736BQAA//8DAFBLAwQUAAYACAAAACEA&#13;&#10;u5mXht0AAAAIAQAADwAAAGRycy9kb3ducmV2LnhtbEyPzW7CMBCE75X6DtZW6q04qQQiIQ5CrThw&#13;&#10;o/TnbOIlCY3XUbxAytN320t7GWk1mtn5iuXoO3XGIbaBDKSTBBRSFVxLtYG31/XDHFRkS852gdDA&#13;&#10;F0ZYlrc3hc1duNALnndcKymhmFsDDXOfax2rBr2Nk9AjiXcIg7cs51BrN9iLlPtOPybJTHvbknxo&#13;&#10;bI9PDVafu5M30E5XgVN836yPHz4N6XW7mV63xtzfjc8LkdUCFOPIfwn4YZD9UMqwfTiRi6ozIDT8&#13;&#10;q+LNswzU3sAsyUCXhf4PUH4DAAD//wMAUEsBAi0AFAAGAAgAAAAhALaDOJL+AAAA4QEAABMAAAAA&#13;&#10;AAAAAAAAAAAAAAAAAFtDb250ZW50X1R5cGVzXS54bWxQSwECLQAUAAYACAAAACEAOP0h/9YAAACU&#13;&#10;AQAACwAAAAAAAAAAAAAAAAAvAQAAX3JlbHMvLnJlbHNQSwECLQAUAAYACAAAACEAdX/zaAwCAAAc&#13;&#10;BAAADgAAAAAAAAAAAAAAAAAuAgAAZHJzL2Uyb0RvYy54bWxQSwECLQAUAAYACAAAACEAu5mXht0A&#13;&#10;AAAIAQAADwAAAAAAAAAAAAAAAABmBAAAZHJzL2Rvd25yZXYueG1sUEsFBgAAAAAEAAQA8wAAAHAF&#13;&#10;AAAAAA==&#13;&#10;" filled="f" stroked="f">
              <v:textbox style="mso-fit-shape-to-text:t" inset="0,15pt,0,0">
                <w:txbxContent>
                  <w:p w14:paraId="25E28EC6" w14:textId="7F8C0416" w:rsidR="009F2A24" w:rsidRPr="009F2A24" w:rsidRDefault="009F2A24" w:rsidP="009F2A24">
                    <w:pPr>
                      <w:spacing w:after="0"/>
                      <w:rPr>
                        <w:rFonts w:ascii="Aptos" w:eastAsia="Aptos" w:hAnsi="Aptos" w:cs="Aptos"/>
                        <w:noProof/>
                        <w:color w:val="000000"/>
                        <w:sz w:val="22"/>
                        <w:szCs w:val="22"/>
                      </w:rPr>
                    </w:pPr>
                    <w:r w:rsidRPr="009F2A24">
                      <w:rPr>
                        <w:rFonts w:ascii="Aptos" w:eastAsia="Aptos" w:hAnsi="Aptos" w:cs="Aptos"/>
                        <w:noProof/>
                        <w:color w:val="000000"/>
                        <w:sz w:val="22"/>
                        <w:szCs w:val="22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217FA3">
      <w:rPr>
        <w:b/>
        <w:bCs/>
        <w:color w:val="000000"/>
        <w:sz w:val="22"/>
        <w:szCs w:val="22"/>
      </w:rPr>
      <w:t>Framework Schedule 6a (Short Order Form Template and Call-Off Schedules)</w:t>
    </w:r>
  </w:p>
  <w:p w14:paraId="7DA1CF23" w14:textId="6C84A254" w:rsidR="00016A4C" w:rsidRDefault="00217FA3">
    <w:pPr>
      <w:pBdr>
        <w:top w:val="nil"/>
        <w:left w:val="nil"/>
        <w:bottom w:val="nil"/>
        <w:right w:val="nil"/>
        <w:between w:val="nil"/>
      </w:pBdr>
      <w:tabs>
        <w:tab w:val="center" w:pos="4513"/>
        <w:tab w:val="right" w:pos="9026"/>
      </w:tabs>
      <w:spacing w:after="0" w:line="240" w:lineRule="auto"/>
      <w:rPr>
        <w:color w:val="000000"/>
        <w:sz w:val="22"/>
        <w:szCs w:val="22"/>
      </w:rPr>
    </w:pPr>
    <w:r>
      <w:rPr>
        <w:color w:val="000000"/>
        <w:sz w:val="22"/>
        <w:szCs w:val="22"/>
      </w:rPr>
      <w:t>Crown Copyright 202</w:t>
    </w:r>
    <w:r w:rsidR="009D4AE7">
      <w:rPr>
        <w:color w:val="000000"/>
        <w:sz w:val="22"/>
        <w:szCs w:val="22"/>
      </w:rPr>
      <w:t>6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6B363893" w14:textId="03A6C922" w:rsidR="00016A4C" w:rsidRDefault="009F2A24">
    <w:pPr>
      <w:pBdr>
        <w:top w:val="nil"/>
        <w:left w:val="nil"/>
        <w:bottom w:val="nil"/>
        <w:right w:val="nil"/>
        <w:between w:val="nil"/>
      </w:pBdr>
      <w:tabs>
        <w:tab w:val="center" w:pos="4513"/>
        <w:tab w:val="right" w:pos="9026"/>
      </w:tabs>
      <w:spacing w:after="0" w:line="240" w:lineRule="auto"/>
      <w:rPr>
        <w:color w:val="000000"/>
        <w:sz w:val="20"/>
        <w:szCs w:val="20"/>
      </w:rPr>
    </w:pPr>
    <w:r>
      <w:rPr>
        <w:b/>
        <w:bCs/>
        <w:noProof/>
        <w:color w:val="000000"/>
        <w:sz w:val="20"/>
        <w:szCs w:val="20"/>
      </w:rPr>
      <mc:AlternateContent>
        <mc:Choice Requires="wps">
          <w:drawing>
            <wp:anchor distT="0" distB="0" distL="0" distR="0" simplePos="0" relativeHeight="251658240" behindDoc="0" locked="0" layoutInCell="1" allowOverlap="1" wp14:anchorId="307EC48A" wp14:editId="0DDB28C9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570865" cy="386715"/>
              <wp:effectExtent l="0" t="0" r="635" b="13335"/>
              <wp:wrapNone/>
              <wp:docPr id="1142268832" name="Text Box 1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70865" cy="38671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4DA58E7D" w14:textId="63581F42" w:rsidR="009F2A24" w:rsidRPr="009F2A24" w:rsidRDefault="009F2A24" w:rsidP="009F2A24">
                          <w:pPr>
                            <w:spacing w:after="0"/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2"/>
                              <w:szCs w:val="22"/>
                            </w:rPr>
                          </w:pPr>
                          <w:r w:rsidRPr="009F2A24"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2"/>
                              <w:szCs w:val="22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307EC48A" id="_x0000_t202" coordsize="21600,21600" o:spt="202" path="m,l,21600r21600,l21600,xe">
              <v:stroke joinstyle="miter"/>
              <v:path gradientshapeok="t" o:connecttype="rect"/>
            </v:shapetype>
            <v:shape id="Text Box 1" o:spid="_x0000_s1030" type="#_x0000_t202" alt="OFFICIAL" style="position:absolute;margin-left:0;margin-top:0;width:44.95pt;height:30.45pt;z-index:251658240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sPYujDwIAABwEAAAOAAAAZHJzL2Uyb0RvYy54bWysU8Fu2zAMvQ/YPwi6L7a7Jc2MOEXWIsOA&#13;&#10;oC2QDj0rshQbkERBUmJnXz9KjpOt22nYRaZI+pF8fFrc9VqRo3C+BVPRYpJTIgyHujX7in5/WX+Y&#13;&#10;U+IDMzVTYERFT8LTu+X7d4vOluIGGlC1cARBjC87W9EmBFtmmeeN0MxPwAqDQQlOs4BXt89qxzpE&#13;&#10;1yq7yfNZ1oGrrQMuvEfvwxCky4QvpeDhSUovAlEVxd5COl06d/HMlgtW7h2zTcvPbbB/6EKz1mDR&#13;&#10;C9QDC4wcXPsHlG65Aw8yTDjoDKRsuUgz4DRF/maabcOsSLMgOd5eaPL/D5Y/Hrf22ZHQf4EeFxgJ&#13;&#10;6awvPTrjPL10On6xU4JxpPB0oU30gXB0Tm/z+WxKCcfQx/nstphGlOz6s3U+fBWgSTQq6nAriSx2&#13;&#10;3PgwpI4psZaBdatU2owyvzkQM3qya4fRCv2uJ21d0U9j9zuoTziUg2Hf3vJ1i6U3zIdn5nDBOAeK&#13;&#10;NjzhIRV0FYWzRUkD7sff/DEfeccoJR0KpqIGFU2J+mZwH1FbySg+59Mcb25070bDHPQ9oAwLfBGW&#13;&#10;JzPmBTWa0oF+RTmvYiEMMcOxXEXDaN6HQbn4HLhYrVISysiysDFbyyN0pCty+dK/MmfPhAfc1COM&#13;&#10;amLlG96H3Pint6tDQPbTUiK1A5FnxlGCaa3n5xI1/us9ZV0f9fInAAAA//8DAFBLAwQUAAYACAAA&#13;&#10;ACEAu5mXht0AAAAIAQAADwAAAGRycy9kb3ducmV2LnhtbEyPzW7CMBCE75X6DtZW6q04qQQiIQ5C&#13;&#10;rThwo/TnbOIlCY3XUbxAytN320t7GWk1mtn5iuXoO3XGIbaBDKSTBBRSFVxLtYG31/XDHFRkS852&#13;&#10;gdDAF0ZYlrc3hc1duNALnndcKymhmFsDDXOfax2rBr2Nk9AjiXcIg7cs51BrN9iLlPtOPybJTHvb&#13;&#10;knxobI9PDVafu5M30E5XgVN836yPHz4N6XW7mV63xtzfjc8LkdUCFOPIfwn4YZD9UMqwfTiRi6oz&#13;&#10;IDT8q+LNswzU3sAsyUCXhf4PUH4DAAD//wMAUEsBAi0AFAAGAAgAAAAhALaDOJL+AAAA4QEAABMA&#13;&#10;AAAAAAAAAAAAAAAAAAAAAFtDb250ZW50X1R5cGVzXS54bWxQSwECLQAUAAYACAAAACEAOP0h/9YA&#13;&#10;AACUAQAACwAAAAAAAAAAAAAAAAAvAQAAX3JlbHMvLnJlbHNQSwECLQAUAAYACAAAACEArD2Low8C&#13;&#10;AAAcBAAADgAAAAAAAAAAAAAAAAAuAgAAZHJzL2Uyb0RvYy54bWxQSwECLQAUAAYACAAAACEAu5mX&#13;&#10;ht0AAAAIAQAADwAAAAAAAAAAAAAAAABpBAAAZHJzL2Rvd25yZXYueG1sUEsFBgAAAAAEAAQA8wAA&#13;&#10;AHMFAAAAAA==&#13;&#10;" filled="f" stroked="f">
              <v:textbox style="mso-fit-shape-to-text:t" inset="0,15pt,0,0">
                <w:txbxContent>
                  <w:p w14:paraId="4DA58E7D" w14:textId="63581F42" w:rsidR="009F2A24" w:rsidRPr="009F2A24" w:rsidRDefault="009F2A24" w:rsidP="009F2A24">
                    <w:pPr>
                      <w:spacing w:after="0"/>
                      <w:rPr>
                        <w:rFonts w:ascii="Aptos" w:eastAsia="Aptos" w:hAnsi="Aptos" w:cs="Aptos"/>
                        <w:noProof/>
                        <w:color w:val="000000"/>
                        <w:sz w:val="22"/>
                        <w:szCs w:val="22"/>
                      </w:rPr>
                    </w:pPr>
                    <w:r w:rsidRPr="009F2A24">
                      <w:rPr>
                        <w:rFonts w:ascii="Aptos" w:eastAsia="Aptos" w:hAnsi="Aptos" w:cs="Aptos"/>
                        <w:noProof/>
                        <w:color w:val="000000"/>
                        <w:sz w:val="22"/>
                        <w:szCs w:val="22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217FA3">
      <w:rPr>
        <w:b/>
        <w:bCs/>
        <w:color w:val="000000"/>
        <w:sz w:val="20"/>
        <w:szCs w:val="20"/>
      </w:rPr>
      <w:t>Framework Schedule 6 (Order Form Template and Call-Off Schedules)</w:t>
    </w:r>
  </w:p>
  <w:p w14:paraId="1A255BF0" w14:textId="77777777" w:rsidR="00016A4C" w:rsidRDefault="00217FA3">
    <w:pPr>
      <w:pBdr>
        <w:top w:val="nil"/>
        <w:left w:val="nil"/>
        <w:bottom w:val="nil"/>
        <w:right w:val="nil"/>
        <w:between w:val="nil"/>
      </w:pBdr>
      <w:tabs>
        <w:tab w:val="center" w:pos="4513"/>
        <w:tab w:val="right" w:pos="9026"/>
      </w:tabs>
      <w:spacing w:after="0" w:line="240" w:lineRule="auto"/>
      <w:rPr>
        <w:color w:val="000000"/>
        <w:sz w:val="20"/>
        <w:szCs w:val="20"/>
      </w:rPr>
    </w:pPr>
    <w:r>
      <w:rPr>
        <w:color w:val="000000"/>
        <w:sz w:val="20"/>
        <w:szCs w:val="20"/>
      </w:rPr>
      <w:t>Crown Copyright</w:t>
    </w:r>
    <w:r>
      <w:rPr>
        <w:color w:val="000000"/>
        <w:sz w:val="14"/>
        <w:szCs w:val="14"/>
      </w:rPr>
      <w:t xml:space="preserve"> </w:t>
    </w:r>
    <w:r>
      <w:rPr>
        <w:color w:val="000000"/>
        <w:sz w:val="20"/>
        <w:szCs w:val="20"/>
      </w:rPr>
      <w:t>2018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abstractNum w:abstractNumId="0" w15:restartNumberingAfterBreak="0">
    <w:nsid w:val="199D506E"/>
    <w:multiLevelType w:val="multilevel"/>
    <w:tmpl w:val="BCFCC116"/>
    <w:lvl w:ilvl="0">
      <w:start w:val="1"/>
      <w:numFmt w:val="decimal"/>
      <w:lvlText w:val="%1."/>
      <w:lvlJc w:val="left"/>
      <w:pPr>
        <w:ind w:left="720" w:hanging="360"/>
      </w:pPr>
    </w:lvl>
    <w:lvl w:ilvl="1">
      <w:start w:val="1"/>
      <w:numFmt w:val="lowerRoman"/>
      <w:lvlText w:val="%2."/>
      <w:lvlJc w:val="right"/>
      <w:pPr>
        <w:ind w:left="1440" w:hanging="360"/>
      </w:pPr>
    </w:lvl>
    <w:lvl w:ilvl="2">
      <w:start w:val="1"/>
      <w:numFmt w:val="lowerRoman"/>
      <w:lvlText w:val="%3."/>
      <w:lvlJc w:val="right"/>
      <w:pPr>
        <w:ind w:left="2160" w:hanging="180"/>
      </w:pPr>
    </w:lvl>
    <w:lvl w:ilvl="3">
      <w:start w:val="1"/>
      <w:numFmt w:val="decimal"/>
      <w:lvlText w:val="%4."/>
      <w:lvlJc w:val="left"/>
      <w:pPr>
        <w:ind w:left="2880" w:hanging="360"/>
      </w:pPr>
    </w:lvl>
    <w:lvl w:ilvl="4">
      <w:start w:val="1"/>
      <w:numFmt w:val="lowerLetter"/>
      <w:lvlText w:val="%5."/>
      <w:lvlJc w:val="left"/>
      <w:pPr>
        <w:ind w:left="3600" w:hanging="360"/>
      </w:pPr>
    </w:lvl>
    <w:lvl w:ilvl="5">
      <w:start w:val="1"/>
      <w:numFmt w:val="lowerRoman"/>
      <w:lvlText w:val="%6."/>
      <w:lvlJc w:val="right"/>
      <w:pPr>
        <w:ind w:left="4320" w:hanging="180"/>
      </w:pPr>
    </w:lvl>
    <w:lvl w:ilvl="6">
      <w:start w:val="1"/>
      <w:numFmt w:val="decimal"/>
      <w:lvlText w:val="%7."/>
      <w:lvlJc w:val="left"/>
      <w:pPr>
        <w:ind w:left="5040" w:hanging="360"/>
      </w:pPr>
    </w:lvl>
    <w:lvl w:ilvl="7">
      <w:start w:val="1"/>
      <w:numFmt w:val="lowerLetter"/>
      <w:lvlText w:val="%8."/>
      <w:lvlJc w:val="left"/>
      <w:pPr>
        <w:ind w:left="5760" w:hanging="360"/>
      </w:pPr>
    </w:lvl>
    <w:lvl w:ilvl="8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19CD0FB0"/>
    <w:multiLevelType w:val="hybridMultilevel"/>
    <w:tmpl w:val="0532A09E"/>
    <w:lvl w:ilvl="0" w:tplc="E89E8146">
      <w:start w:val="1"/>
      <w:numFmt w:val="decimal"/>
      <w:lvlText w:val="%1."/>
      <w:lvlJc w:val="left"/>
      <w:pPr>
        <w:ind w:left="720" w:hanging="360"/>
      </w:pPr>
      <w:rPr>
        <w:b w:val="0"/>
        <w:bCs w:val="0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1FB10842"/>
    <w:multiLevelType w:val="hybridMultilevel"/>
    <w:tmpl w:val="88DE180A"/>
    <w:lvl w:ilvl="0" w:tplc="08090015">
      <w:start w:val="1"/>
      <w:numFmt w:val="upperLetter"/>
      <w:lvlText w:val="%1.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22A67FB8"/>
    <w:multiLevelType w:val="hybridMultilevel"/>
    <w:tmpl w:val="99F26DC8"/>
    <w:lvl w:ilvl="0" w:tplc="19AAF0BE">
      <w:start w:val="1"/>
      <w:numFmt w:val="decimal"/>
      <w:pStyle w:val="Field"/>
      <w:lvlText w:val="%1."/>
      <w:lvlJc w:val="left"/>
      <w:pPr>
        <w:ind w:left="720" w:hanging="360"/>
      </w:pPr>
      <w:rPr>
        <w:b w:val="0"/>
        <w:bCs w:val="0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24045F11"/>
    <w:multiLevelType w:val="hybridMultilevel"/>
    <w:tmpl w:val="4C3E58FC"/>
    <w:lvl w:ilvl="0" w:tplc="0809000F">
      <w:start w:val="1"/>
      <w:numFmt w:val="decimal"/>
      <w:lvlText w:val="%1.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27CA359E"/>
    <w:multiLevelType w:val="multilevel"/>
    <w:tmpl w:val="6BBED836"/>
    <w:lvl w:ilvl="0">
      <w:start w:val="1"/>
      <w:numFmt w:val="bullet"/>
      <w:lvlText w:val="●"/>
      <w:lvlJc w:val="left"/>
      <w:pPr>
        <w:ind w:left="1080" w:hanging="360"/>
      </w:pPr>
      <w:rPr>
        <w:u w:val="none"/>
      </w:rPr>
    </w:lvl>
    <w:lvl w:ilvl="1">
      <w:start w:val="1"/>
      <w:numFmt w:val="bullet"/>
      <w:lvlText w:val="o"/>
      <w:lvlJc w:val="left"/>
      <w:pPr>
        <w:ind w:left="1800" w:hanging="360"/>
      </w:pPr>
      <w:rPr>
        <w:u w:val="none"/>
      </w:rPr>
    </w:lvl>
    <w:lvl w:ilvl="2">
      <w:start w:val="1"/>
      <w:numFmt w:val="bullet"/>
      <w:lvlText w:val="▪"/>
      <w:lvlJc w:val="left"/>
      <w:pPr>
        <w:ind w:left="2520" w:hanging="360"/>
      </w:pPr>
      <w:rPr>
        <w:u w:val="none"/>
      </w:rPr>
    </w:lvl>
    <w:lvl w:ilvl="3">
      <w:start w:val="1"/>
      <w:numFmt w:val="bullet"/>
      <w:lvlText w:val="●"/>
      <w:lvlJc w:val="left"/>
      <w:pPr>
        <w:ind w:left="3240" w:hanging="360"/>
      </w:pPr>
      <w:rPr>
        <w:u w:val="none"/>
      </w:rPr>
    </w:lvl>
    <w:lvl w:ilvl="4">
      <w:start w:val="1"/>
      <w:numFmt w:val="bullet"/>
      <w:lvlText w:val="o"/>
      <w:lvlJc w:val="left"/>
      <w:pPr>
        <w:ind w:left="3960" w:hanging="360"/>
      </w:pPr>
      <w:rPr>
        <w:u w:val="none"/>
      </w:rPr>
    </w:lvl>
    <w:lvl w:ilvl="5">
      <w:start w:val="1"/>
      <w:numFmt w:val="bullet"/>
      <w:lvlText w:val="▪"/>
      <w:lvlJc w:val="left"/>
      <w:pPr>
        <w:ind w:left="4680" w:hanging="360"/>
      </w:pPr>
      <w:rPr>
        <w:u w:val="none"/>
      </w:rPr>
    </w:lvl>
    <w:lvl w:ilvl="6">
      <w:start w:val="1"/>
      <w:numFmt w:val="bullet"/>
      <w:lvlText w:val="●"/>
      <w:lvlJc w:val="left"/>
      <w:pPr>
        <w:ind w:left="5400" w:hanging="360"/>
      </w:pPr>
      <w:rPr>
        <w:u w:val="none"/>
      </w:rPr>
    </w:lvl>
    <w:lvl w:ilvl="7">
      <w:start w:val="1"/>
      <w:numFmt w:val="bullet"/>
      <w:lvlText w:val="o"/>
      <w:lvlJc w:val="left"/>
      <w:pPr>
        <w:ind w:left="6120" w:hanging="360"/>
      </w:pPr>
      <w:rPr>
        <w:u w:val="none"/>
      </w:rPr>
    </w:lvl>
    <w:lvl w:ilvl="8">
      <w:start w:val="1"/>
      <w:numFmt w:val="bullet"/>
      <w:lvlText w:val="▪"/>
      <w:lvlJc w:val="left"/>
      <w:pPr>
        <w:ind w:left="6840" w:hanging="360"/>
      </w:pPr>
      <w:rPr>
        <w:u w:val="none"/>
      </w:rPr>
    </w:lvl>
  </w:abstractNum>
  <w:abstractNum w:abstractNumId="6" w15:restartNumberingAfterBreak="0">
    <w:nsid w:val="4ECA6E2F"/>
    <w:multiLevelType w:val="hybridMultilevel"/>
    <w:tmpl w:val="0FBE2AB4"/>
    <w:lvl w:ilvl="0" w:tplc="08090015">
      <w:start w:val="1"/>
      <w:numFmt w:val="upperLetter"/>
      <w:lvlText w:val="%1."/>
      <w:lvlJc w:val="left"/>
      <w:pPr>
        <w:ind w:left="36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080" w:hanging="360"/>
      </w:pPr>
    </w:lvl>
    <w:lvl w:ilvl="2" w:tplc="0809001B" w:tentative="1">
      <w:start w:val="1"/>
      <w:numFmt w:val="lowerRoman"/>
      <w:lvlText w:val="%3."/>
      <w:lvlJc w:val="right"/>
      <w:pPr>
        <w:ind w:left="1800" w:hanging="180"/>
      </w:pPr>
    </w:lvl>
    <w:lvl w:ilvl="3" w:tplc="0809000F" w:tentative="1">
      <w:start w:val="1"/>
      <w:numFmt w:val="decimal"/>
      <w:lvlText w:val="%4."/>
      <w:lvlJc w:val="left"/>
      <w:pPr>
        <w:ind w:left="2520" w:hanging="360"/>
      </w:pPr>
    </w:lvl>
    <w:lvl w:ilvl="4" w:tplc="08090019" w:tentative="1">
      <w:start w:val="1"/>
      <w:numFmt w:val="lowerLetter"/>
      <w:lvlText w:val="%5."/>
      <w:lvlJc w:val="left"/>
      <w:pPr>
        <w:ind w:left="3240" w:hanging="360"/>
      </w:pPr>
    </w:lvl>
    <w:lvl w:ilvl="5" w:tplc="0809001B" w:tentative="1">
      <w:start w:val="1"/>
      <w:numFmt w:val="lowerRoman"/>
      <w:lvlText w:val="%6."/>
      <w:lvlJc w:val="right"/>
      <w:pPr>
        <w:ind w:left="3960" w:hanging="180"/>
      </w:pPr>
    </w:lvl>
    <w:lvl w:ilvl="6" w:tplc="0809000F" w:tentative="1">
      <w:start w:val="1"/>
      <w:numFmt w:val="decimal"/>
      <w:lvlText w:val="%7."/>
      <w:lvlJc w:val="left"/>
      <w:pPr>
        <w:ind w:left="4680" w:hanging="360"/>
      </w:pPr>
    </w:lvl>
    <w:lvl w:ilvl="7" w:tplc="08090019" w:tentative="1">
      <w:start w:val="1"/>
      <w:numFmt w:val="lowerLetter"/>
      <w:lvlText w:val="%8."/>
      <w:lvlJc w:val="left"/>
      <w:pPr>
        <w:ind w:left="5400" w:hanging="360"/>
      </w:pPr>
    </w:lvl>
    <w:lvl w:ilvl="8" w:tplc="08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7" w15:restartNumberingAfterBreak="0">
    <w:nsid w:val="5C2A70F4"/>
    <w:multiLevelType w:val="hybridMultilevel"/>
    <w:tmpl w:val="A0BA864A"/>
    <w:lvl w:ilvl="0" w:tplc="08090015">
      <w:start w:val="2"/>
      <w:numFmt w:val="upperLetter"/>
      <w:lvlText w:val="%1."/>
      <w:lvlJc w:val="left"/>
      <w:pPr>
        <w:ind w:left="36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080" w:hanging="360"/>
      </w:pPr>
    </w:lvl>
    <w:lvl w:ilvl="2" w:tplc="0809001B" w:tentative="1">
      <w:start w:val="1"/>
      <w:numFmt w:val="lowerRoman"/>
      <w:lvlText w:val="%3."/>
      <w:lvlJc w:val="right"/>
      <w:pPr>
        <w:ind w:left="1800" w:hanging="180"/>
      </w:pPr>
    </w:lvl>
    <w:lvl w:ilvl="3" w:tplc="0809000F" w:tentative="1">
      <w:start w:val="1"/>
      <w:numFmt w:val="decimal"/>
      <w:lvlText w:val="%4."/>
      <w:lvlJc w:val="left"/>
      <w:pPr>
        <w:ind w:left="2520" w:hanging="360"/>
      </w:pPr>
    </w:lvl>
    <w:lvl w:ilvl="4" w:tplc="08090019" w:tentative="1">
      <w:start w:val="1"/>
      <w:numFmt w:val="lowerLetter"/>
      <w:lvlText w:val="%5."/>
      <w:lvlJc w:val="left"/>
      <w:pPr>
        <w:ind w:left="3240" w:hanging="360"/>
      </w:pPr>
    </w:lvl>
    <w:lvl w:ilvl="5" w:tplc="0809001B" w:tentative="1">
      <w:start w:val="1"/>
      <w:numFmt w:val="lowerRoman"/>
      <w:lvlText w:val="%6."/>
      <w:lvlJc w:val="right"/>
      <w:pPr>
        <w:ind w:left="3960" w:hanging="180"/>
      </w:pPr>
    </w:lvl>
    <w:lvl w:ilvl="6" w:tplc="0809000F" w:tentative="1">
      <w:start w:val="1"/>
      <w:numFmt w:val="decimal"/>
      <w:lvlText w:val="%7."/>
      <w:lvlJc w:val="left"/>
      <w:pPr>
        <w:ind w:left="4680" w:hanging="360"/>
      </w:pPr>
    </w:lvl>
    <w:lvl w:ilvl="7" w:tplc="08090019" w:tentative="1">
      <w:start w:val="1"/>
      <w:numFmt w:val="lowerLetter"/>
      <w:lvlText w:val="%8."/>
      <w:lvlJc w:val="left"/>
      <w:pPr>
        <w:ind w:left="5400" w:hanging="360"/>
      </w:pPr>
    </w:lvl>
    <w:lvl w:ilvl="8" w:tplc="08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8" w15:restartNumberingAfterBreak="0">
    <w:nsid w:val="6D680F36"/>
    <w:multiLevelType w:val="hybridMultilevel"/>
    <w:tmpl w:val="71E27EA0"/>
    <w:lvl w:ilvl="0" w:tplc="0809000F">
      <w:start w:val="1"/>
      <w:numFmt w:val="decimal"/>
      <w:lvlText w:val="%1.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720C17C8"/>
    <w:multiLevelType w:val="multilevel"/>
    <w:tmpl w:val="0A00DC48"/>
    <w:lvl w:ilvl="0">
      <w:start w:val="1"/>
      <w:numFmt w:val="bullet"/>
      <w:lvlText w:val="●"/>
      <w:lvlJc w:val="left"/>
      <w:pPr>
        <w:ind w:left="1080" w:hanging="360"/>
      </w:pPr>
      <w:rPr>
        <w:rFonts w:ascii="Noto Sans Symbols" w:eastAsia="Noto Sans Symbols" w:hAnsi="Noto Sans Symbols" w:cs="Noto Sans Symbols"/>
      </w:rPr>
    </w:lvl>
    <w:lvl w:ilvl="1">
      <w:start w:val="1"/>
      <w:numFmt w:val="bullet"/>
      <w:lvlText w:val="o"/>
      <w:lvlJc w:val="left"/>
      <w:pPr>
        <w:ind w:left="180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▪"/>
      <w:lvlJc w:val="left"/>
      <w:pPr>
        <w:ind w:left="2520" w:hanging="360"/>
      </w:pPr>
      <w:rPr>
        <w:rFonts w:ascii="Noto Sans Symbols" w:eastAsia="Noto Sans Symbols" w:hAnsi="Noto Sans Symbols" w:cs="Noto Sans Symbols"/>
      </w:rPr>
    </w:lvl>
    <w:lvl w:ilvl="3">
      <w:start w:val="1"/>
      <w:numFmt w:val="bullet"/>
      <w:lvlText w:val="●"/>
      <w:lvlJc w:val="left"/>
      <w:pPr>
        <w:ind w:left="3240" w:hanging="360"/>
      </w:pPr>
      <w:rPr>
        <w:rFonts w:ascii="Noto Sans Symbols" w:eastAsia="Noto Sans Symbols" w:hAnsi="Noto Sans Symbols" w:cs="Noto Sans Symbols"/>
      </w:rPr>
    </w:lvl>
    <w:lvl w:ilvl="4">
      <w:start w:val="1"/>
      <w:numFmt w:val="bullet"/>
      <w:lvlText w:val="o"/>
      <w:lvlJc w:val="left"/>
      <w:pPr>
        <w:ind w:left="396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▪"/>
      <w:lvlJc w:val="left"/>
      <w:pPr>
        <w:ind w:left="4680" w:hanging="360"/>
      </w:pPr>
      <w:rPr>
        <w:rFonts w:ascii="Noto Sans Symbols" w:eastAsia="Noto Sans Symbols" w:hAnsi="Noto Sans Symbols" w:cs="Noto Sans Symbols"/>
      </w:rPr>
    </w:lvl>
    <w:lvl w:ilvl="6">
      <w:start w:val="1"/>
      <w:numFmt w:val="bullet"/>
      <w:lvlText w:val="●"/>
      <w:lvlJc w:val="left"/>
      <w:pPr>
        <w:ind w:left="5400" w:hanging="360"/>
      </w:pPr>
      <w:rPr>
        <w:rFonts w:ascii="Noto Sans Symbols" w:eastAsia="Noto Sans Symbols" w:hAnsi="Noto Sans Symbols" w:cs="Noto Sans Symbols"/>
      </w:rPr>
    </w:lvl>
    <w:lvl w:ilvl="7">
      <w:start w:val="1"/>
      <w:numFmt w:val="bullet"/>
      <w:lvlText w:val="o"/>
      <w:lvlJc w:val="left"/>
      <w:pPr>
        <w:ind w:left="612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▪"/>
      <w:lvlJc w:val="left"/>
      <w:pPr>
        <w:ind w:left="6840" w:hanging="360"/>
      </w:pPr>
      <w:rPr>
        <w:rFonts w:ascii="Noto Sans Symbols" w:eastAsia="Noto Sans Symbols" w:hAnsi="Noto Sans Symbols" w:cs="Noto Sans Symbols"/>
      </w:rPr>
    </w:lvl>
  </w:abstractNum>
  <w:num w:numId="1" w16cid:durableId="1462579272">
    <w:abstractNumId w:val="5"/>
  </w:num>
  <w:num w:numId="2" w16cid:durableId="713122364">
    <w:abstractNumId w:val="0"/>
  </w:num>
  <w:num w:numId="3" w16cid:durableId="1309167107">
    <w:abstractNumId w:val="9"/>
  </w:num>
  <w:num w:numId="4" w16cid:durableId="488636419">
    <w:abstractNumId w:val="8"/>
  </w:num>
  <w:num w:numId="5" w16cid:durableId="1109618647">
    <w:abstractNumId w:val="3"/>
  </w:num>
  <w:num w:numId="6" w16cid:durableId="2057729862">
    <w:abstractNumId w:val="1"/>
  </w:num>
  <w:num w:numId="7" w16cid:durableId="146748637">
    <w:abstractNumId w:val="4"/>
  </w:num>
  <w:num w:numId="8" w16cid:durableId="1753039440">
    <w:abstractNumId w:val="2"/>
  </w:num>
  <w:num w:numId="9" w16cid:durableId="575893381">
    <w:abstractNumId w:val="6"/>
  </w:num>
  <w:num w:numId="10" w16cid:durableId="1157646785">
    <w:abstractNumId w:val="3"/>
  </w:num>
  <w:num w:numId="11" w16cid:durableId="1485273116">
    <w:abstractNumId w:val="7"/>
  </w:num>
  <w:num w:numId="12" w16cid:durableId="1793744275">
    <w:abstractNumId w:val="3"/>
    <w:lvlOverride w:ilvl="0">
      <w:startOverride w:val="8"/>
    </w:lvlOverride>
  </w:num>
</w:numbering>
</file>

<file path=word/settings.xml><?xml version="1.0" encoding="utf-8"?>
<w:settings xmlns:mc="http://schemas.openxmlformats.org/markup-compatibility/2006" xmlns:m="http://schemas.openxmlformats.org/officeDocument/2006/math" xmlns:r="http://schemas.openxmlformats.org/officeDocument/2006/relationships" xmlns:sl="http://schemas.openxmlformats.org/schemaLibrary/2006/main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mc:Ignorable="w14 w15 w16se w16cid w16 w16cex w16sdtdh w16sdtfl w16du">
  <w:zoom w:percent="118"/>
  <w:embedTrueTypeFonts/>
  <w:proofState w:spelling="clean" w:grammar="clean"/>
  <w:defaultTabStop w:val="720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016A4C"/>
    <w:rsid w:val="00016A4C"/>
    <w:rsid w:val="00024C11"/>
    <w:rsid w:val="00036455"/>
    <w:rsid w:val="000628E8"/>
    <w:rsid w:val="000629F3"/>
    <w:rsid w:val="000765FA"/>
    <w:rsid w:val="00096D58"/>
    <w:rsid w:val="00097BAF"/>
    <w:rsid w:val="000B3CEC"/>
    <w:rsid w:val="000C5747"/>
    <w:rsid w:val="000D0A1C"/>
    <w:rsid w:val="000D3FE6"/>
    <w:rsid w:val="000E035F"/>
    <w:rsid w:val="000E5C8D"/>
    <w:rsid w:val="001040AD"/>
    <w:rsid w:val="00120967"/>
    <w:rsid w:val="00127DDD"/>
    <w:rsid w:val="001366A8"/>
    <w:rsid w:val="00155B58"/>
    <w:rsid w:val="00161FAF"/>
    <w:rsid w:val="00164D65"/>
    <w:rsid w:val="001903F3"/>
    <w:rsid w:val="00196A0C"/>
    <w:rsid w:val="001C0D3A"/>
    <w:rsid w:val="001D6563"/>
    <w:rsid w:val="0020273B"/>
    <w:rsid w:val="00206F8C"/>
    <w:rsid w:val="0021173D"/>
    <w:rsid w:val="00213E90"/>
    <w:rsid w:val="00214F03"/>
    <w:rsid w:val="00216A60"/>
    <w:rsid w:val="00217FA3"/>
    <w:rsid w:val="00242F38"/>
    <w:rsid w:val="00256AA6"/>
    <w:rsid w:val="002808F6"/>
    <w:rsid w:val="00283A9A"/>
    <w:rsid w:val="00283D06"/>
    <w:rsid w:val="0028531B"/>
    <w:rsid w:val="002857FB"/>
    <w:rsid w:val="002875CE"/>
    <w:rsid w:val="002D10B5"/>
    <w:rsid w:val="002D38B7"/>
    <w:rsid w:val="002E10A8"/>
    <w:rsid w:val="00300568"/>
    <w:rsid w:val="00313184"/>
    <w:rsid w:val="003221A9"/>
    <w:rsid w:val="00356EB9"/>
    <w:rsid w:val="00357997"/>
    <w:rsid w:val="00361259"/>
    <w:rsid w:val="003651B2"/>
    <w:rsid w:val="00365C75"/>
    <w:rsid w:val="00372AA2"/>
    <w:rsid w:val="00375192"/>
    <w:rsid w:val="00386C6D"/>
    <w:rsid w:val="003A5B53"/>
    <w:rsid w:val="003A6EFA"/>
    <w:rsid w:val="003A7C00"/>
    <w:rsid w:val="003C7D2B"/>
    <w:rsid w:val="003D35D1"/>
    <w:rsid w:val="003E1BEC"/>
    <w:rsid w:val="003E5219"/>
    <w:rsid w:val="003F6981"/>
    <w:rsid w:val="00426299"/>
    <w:rsid w:val="004370CB"/>
    <w:rsid w:val="004541CE"/>
    <w:rsid w:val="004659C0"/>
    <w:rsid w:val="004677CF"/>
    <w:rsid w:val="00483F7A"/>
    <w:rsid w:val="00490D13"/>
    <w:rsid w:val="004A4C4B"/>
    <w:rsid w:val="004A543C"/>
    <w:rsid w:val="004B5D8C"/>
    <w:rsid w:val="004C195C"/>
    <w:rsid w:val="004C6B0C"/>
    <w:rsid w:val="004C7B24"/>
    <w:rsid w:val="004D2A6C"/>
    <w:rsid w:val="004E02A8"/>
    <w:rsid w:val="004F08B2"/>
    <w:rsid w:val="004F78A7"/>
    <w:rsid w:val="00500FF9"/>
    <w:rsid w:val="00505D3E"/>
    <w:rsid w:val="00527AC0"/>
    <w:rsid w:val="0053352E"/>
    <w:rsid w:val="00563096"/>
    <w:rsid w:val="0056499A"/>
    <w:rsid w:val="00582B12"/>
    <w:rsid w:val="00585006"/>
    <w:rsid w:val="005A750B"/>
    <w:rsid w:val="005B2827"/>
    <w:rsid w:val="005B2B59"/>
    <w:rsid w:val="005C4B0A"/>
    <w:rsid w:val="005E289F"/>
    <w:rsid w:val="005F6202"/>
    <w:rsid w:val="00600549"/>
    <w:rsid w:val="00613FD1"/>
    <w:rsid w:val="00641B93"/>
    <w:rsid w:val="006534D9"/>
    <w:rsid w:val="00657645"/>
    <w:rsid w:val="00662EDF"/>
    <w:rsid w:val="0066567E"/>
    <w:rsid w:val="00666456"/>
    <w:rsid w:val="0067069D"/>
    <w:rsid w:val="006719E6"/>
    <w:rsid w:val="006802D3"/>
    <w:rsid w:val="0068094D"/>
    <w:rsid w:val="006852C1"/>
    <w:rsid w:val="006E6682"/>
    <w:rsid w:val="006F0407"/>
    <w:rsid w:val="006F69CE"/>
    <w:rsid w:val="007237A0"/>
    <w:rsid w:val="00725744"/>
    <w:rsid w:val="007365C5"/>
    <w:rsid w:val="00743DCE"/>
    <w:rsid w:val="007545CE"/>
    <w:rsid w:val="007A2CD8"/>
    <w:rsid w:val="007A663A"/>
    <w:rsid w:val="007C4D53"/>
    <w:rsid w:val="007D4E70"/>
    <w:rsid w:val="007F220B"/>
    <w:rsid w:val="008135CE"/>
    <w:rsid w:val="00814943"/>
    <w:rsid w:val="00823B32"/>
    <w:rsid w:val="008342BD"/>
    <w:rsid w:val="00850D6A"/>
    <w:rsid w:val="00853C1D"/>
    <w:rsid w:val="008550FD"/>
    <w:rsid w:val="00865FCC"/>
    <w:rsid w:val="008737DC"/>
    <w:rsid w:val="008859F0"/>
    <w:rsid w:val="008901C0"/>
    <w:rsid w:val="008A51F2"/>
    <w:rsid w:val="008C5323"/>
    <w:rsid w:val="008D0E0F"/>
    <w:rsid w:val="008D63BF"/>
    <w:rsid w:val="00920C99"/>
    <w:rsid w:val="00941506"/>
    <w:rsid w:val="009436FA"/>
    <w:rsid w:val="00944996"/>
    <w:rsid w:val="00951ADD"/>
    <w:rsid w:val="00997004"/>
    <w:rsid w:val="009C55ED"/>
    <w:rsid w:val="009D20BC"/>
    <w:rsid w:val="009D2C2F"/>
    <w:rsid w:val="009D3D2C"/>
    <w:rsid w:val="009D4AE7"/>
    <w:rsid w:val="009F298E"/>
    <w:rsid w:val="009F2A24"/>
    <w:rsid w:val="009F6FCA"/>
    <w:rsid w:val="00A06926"/>
    <w:rsid w:val="00A24DCF"/>
    <w:rsid w:val="00A45274"/>
    <w:rsid w:val="00A92C60"/>
    <w:rsid w:val="00A9394B"/>
    <w:rsid w:val="00AA1918"/>
    <w:rsid w:val="00AB37C0"/>
    <w:rsid w:val="00AB7FE6"/>
    <w:rsid w:val="00AE592A"/>
    <w:rsid w:val="00AF05FF"/>
    <w:rsid w:val="00B10E8D"/>
    <w:rsid w:val="00B26497"/>
    <w:rsid w:val="00B56388"/>
    <w:rsid w:val="00B65EE5"/>
    <w:rsid w:val="00B857FB"/>
    <w:rsid w:val="00B9684E"/>
    <w:rsid w:val="00BB3192"/>
    <w:rsid w:val="00BF692D"/>
    <w:rsid w:val="00C33585"/>
    <w:rsid w:val="00C4570F"/>
    <w:rsid w:val="00C5659D"/>
    <w:rsid w:val="00C65B32"/>
    <w:rsid w:val="00C67093"/>
    <w:rsid w:val="00C754BE"/>
    <w:rsid w:val="00C903C4"/>
    <w:rsid w:val="00C9393C"/>
    <w:rsid w:val="00CB61C2"/>
    <w:rsid w:val="00CC0A04"/>
    <w:rsid w:val="00CC7021"/>
    <w:rsid w:val="00CE19E1"/>
    <w:rsid w:val="00CE6E7A"/>
    <w:rsid w:val="00CF11B8"/>
    <w:rsid w:val="00CF146B"/>
    <w:rsid w:val="00CF2148"/>
    <w:rsid w:val="00D03E30"/>
    <w:rsid w:val="00D607C1"/>
    <w:rsid w:val="00D97CCB"/>
    <w:rsid w:val="00DA3029"/>
    <w:rsid w:val="00DC65D8"/>
    <w:rsid w:val="00DC7544"/>
    <w:rsid w:val="00DD18BD"/>
    <w:rsid w:val="00DE4BA9"/>
    <w:rsid w:val="00DE4FCD"/>
    <w:rsid w:val="00DE7006"/>
    <w:rsid w:val="00E00E4E"/>
    <w:rsid w:val="00E10E78"/>
    <w:rsid w:val="00E12D73"/>
    <w:rsid w:val="00E228F5"/>
    <w:rsid w:val="00E22F76"/>
    <w:rsid w:val="00E356BC"/>
    <w:rsid w:val="00E3612F"/>
    <w:rsid w:val="00E43DB4"/>
    <w:rsid w:val="00E517E3"/>
    <w:rsid w:val="00E61B32"/>
    <w:rsid w:val="00E7070F"/>
    <w:rsid w:val="00E85D37"/>
    <w:rsid w:val="00EA2FD7"/>
    <w:rsid w:val="00EA7845"/>
    <w:rsid w:val="00EB1215"/>
    <w:rsid w:val="00EB34F5"/>
    <w:rsid w:val="00ED080B"/>
    <w:rsid w:val="00ED0BBA"/>
    <w:rsid w:val="00ED2EAF"/>
    <w:rsid w:val="00ED4A40"/>
    <w:rsid w:val="00EE333C"/>
    <w:rsid w:val="00EF1E90"/>
    <w:rsid w:val="00F1554A"/>
    <w:rsid w:val="00F27BA4"/>
    <w:rsid w:val="00F42BE2"/>
    <w:rsid w:val="00F52D16"/>
    <w:rsid w:val="00F53ECB"/>
    <w:rsid w:val="00F54F63"/>
    <w:rsid w:val="00F80F95"/>
    <w:rsid w:val="00FA03EB"/>
    <w:rsid w:val="00FB5BAF"/>
    <w:rsid w:val="00FC5DA6"/>
    <w:rsid w:val="00FD5B19"/>
    <w:rsid w:val="00FF2D88"/>
    <w:rsid w:val="00FF755A"/>
    <w:rsid w:val="241248EA"/>
    <w:rsid w:val="2446FDD2"/>
    <w:rsid w:val="27EF3C88"/>
    <w:rsid w:val="319B9E4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49B2B3A9"/>
  <w15:docId w15:val="{723CB406-24BF-4C7E-802A-762543C4023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mc:Ignorable="w14 w15 w16se w16cid w16 w16cex w16sdtdh w16sdtfl w16du">
  <w:docDefaults>
    <w:rPrDefault>
      <w:rPr>
        <w:rFonts w:ascii="Arial" w:eastAsia="Arial" w:hAnsi="Arial" w:cs="Arial"/>
        <w:sz w:val="24"/>
        <w:szCs w:val="24"/>
        <w:lang w:val="en-GB" w:eastAsia="en-GB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E43DB4"/>
  </w:style>
  <w:style w:type="paragraph" w:styleId="Heading1">
    <w:name w:val="heading 1"/>
    <w:basedOn w:val="Normal"/>
    <w:next w:val="Normal"/>
    <w:uiPriority w:val="9"/>
    <w:qFormat/>
    <w:pPr>
      <w:keepNext/>
      <w:keepLines/>
      <w:spacing w:before="480" w:after="120"/>
      <w:outlineLvl w:val="0"/>
    </w:pPr>
    <w:rPr>
      <w:b/>
      <w:bCs/>
      <w:sz w:val="48"/>
      <w:szCs w:val="48"/>
    </w:rPr>
  </w:style>
  <w:style w:type="paragraph" w:styleId="Heading2">
    <w:name w:val="heading 2"/>
    <w:basedOn w:val="Normal"/>
    <w:next w:val="Normal"/>
    <w:uiPriority w:val="9"/>
    <w:unhideWhenUsed/>
    <w:qFormat/>
    <w:rsid w:val="00CB61C2"/>
    <w:pPr>
      <w:keepNext/>
      <w:keepLines/>
      <w:spacing w:before="360" w:after="80"/>
      <w:outlineLvl w:val="1"/>
    </w:pPr>
    <w:rPr>
      <w:b/>
      <w:bCs/>
      <w:sz w:val="28"/>
      <w:szCs w:val="36"/>
    </w:rPr>
  </w:style>
  <w:style w:type="paragraph" w:styleId="Heading3">
    <w:name w:val="heading 3"/>
    <w:basedOn w:val="Normal"/>
    <w:next w:val="Normal"/>
    <w:uiPriority w:val="9"/>
    <w:semiHidden/>
    <w:unhideWhenUsed/>
    <w:qFormat/>
    <w:pPr>
      <w:keepNext/>
      <w:keepLines/>
      <w:spacing w:before="280" w:after="80"/>
      <w:outlineLvl w:val="2"/>
    </w:pPr>
    <w:rPr>
      <w:b/>
      <w:bCs/>
      <w:sz w:val="28"/>
      <w:szCs w:val="28"/>
    </w:rPr>
  </w:style>
  <w:style w:type="paragraph" w:styleId="Heading4">
    <w:name w:val="heading 4"/>
    <w:basedOn w:val="Normal"/>
    <w:next w:val="Normal"/>
    <w:uiPriority w:val="9"/>
    <w:semiHidden/>
    <w:unhideWhenUsed/>
    <w:qFormat/>
    <w:pPr>
      <w:keepNext/>
      <w:keepLines/>
      <w:spacing w:before="240" w:after="40"/>
      <w:outlineLvl w:val="3"/>
    </w:pPr>
    <w:rPr>
      <w:b/>
      <w:bCs/>
    </w:rPr>
  </w:style>
  <w:style w:type="paragraph" w:styleId="Heading5">
    <w:name w:val="heading 5"/>
    <w:basedOn w:val="Normal"/>
    <w:next w:val="Normal"/>
    <w:uiPriority w:val="9"/>
    <w:semiHidden/>
    <w:unhideWhenUsed/>
    <w:qFormat/>
    <w:pPr>
      <w:keepNext/>
      <w:keepLines/>
      <w:spacing w:before="220" w:after="40"/>
      <w:outlineLvl w:val="4"/>
    </w:pPr>
    <w:rPr>
      <w:b/>
      <w:bCs/>
    </w:rPr>
  </w:style>
  <w:style w:type="paragraph" w:styleId="Heading6">
    <w:name w:val="heading 6"/>
    <w:basedOn w:val="Normal"/>
    <w:next w:val="Normal"/>
    <w:uiPriority w:val="9"/>
    <w:semiHidden/>
    <w:unhideWhenUsed/>
    <w:qFormat/>
    <w:pPr>
      <w:keepNext/>
      <w:keepLines/>
      <w:spacing w:before="200" w:after="40"/>
      <w:outlineLvl w:val="5"/>
    </w:pPr>
    <w:rPr>
      <w:b/>
      <w:bCs/>
      <w:sz w:val="20"/>
      <w:szCs w:val="20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customStyle="1" w:styleId="TableNormal0">
    <w:name w:val="TableNormal"/>
    <w:tblPr>
      <w:tblCellMar>
        <w:top w:w="100" w:type="dxa"/>
        <w:left w:w="100" w:type="dxa"/>
        <w:bottom w:w="100" w:type="dxa"/>
        <w:right w:w="100" w:type="dxa"/>
      </w:tblCellMar>
    </w:tblPr>
  </w:style>
  <w:style w:type="paragraph" w:styleId="Title">
    <w:name w:val="Title"/>
    <w:basedOn w:val="Normal"/>
    <w:next w:val="Normal"/>
    <w:uiPriority w:val="10"/>
    <w:qFormat/>
    <w:pPr>
      <w:keepNext/>
      <w:keepLines/>
      <w:spacing w:before="480" w:after="120"/>
    </w:pPr>
    <w:rPr>
      <w:b/>
      <w:bCs/>
      <w:sz w:val="72"/>
      <w:szCs w:val="72"/>
    </w:rPr>
  </w:style>
  <w:style w:type="paragraph" w:styleId="Subtitle">
    <w:name w:val="Subtitle"/>
    <w:basedOn w:val="Normal"/>
    <w:next w:val="Normal"/>
    <w:uiPriority w:val="11"/>
    <w:qFormat/>
    <w:pPr>
      <w:keepNext/>
      <w:keepLines/>
      <w:spacing w:before="360" w:after="80"/>
    </w:pPr>
    <w:rPr>
      <w:rFonts w:ascii="Georgia" w:eastAsia="Georgia" w:hAnsi="Georgia" w:cs="Georgia"/>
      <w:i/>
      <w:iCs/>
      <w:color w:val="666666"/>
      <w:sz w:val="48"/>
      <w:szCs w:val="48"/>
    </w:rPr>
  </w:style>
  <w:style w:type="table" w:customStyle="1" w:styleId="a">
    <w:basedOn w:val="TableNormal0"/>
    <w:tblPr>
      <w:tblStyleRowBandSize w:val="1"/>
      <w:tblStyleColBandSize w:val="1"/>
    </w:tblPr>
  </w:style>
  <w:style w:type="table" w:customStyle="1" w:styleId="a0">
    <w:basedOn w:val="TableNormal0"/>
    <w:pPr>
      <w:spacing w:after="0" w:line="240" w:lineRule="auto"/>
    </w:pPr>
    <w:rPr>
      <w:sz w:val="20"/>
      <w:szCs w:val="20"/>
    </w:r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  <w:tblStylePr w:type="firstRow">
      <w:rPr>
        <w:b/>
        <w:bCs/>
      </w:rPr>
      <w:tblPr/>
      <w:tcPr>
        <w:tcBorders>
          <w:top w:val="nil"/>
          <w:bottom w:val="single" w:sz="12" w:space="0" w:color="95B3D7"/>
          <w:insideH w:val="nil"/>
          <w:insideV w:val="nil"/>
        </w:tcBorders>
        <w:shd w:val="clear" w:color="auto" w:fill="FFFFFF"/>
      </w:tcPr>
    </w:tblStylePr>
    <w:tblStylePr w:type="lastRow">
      <w:rPr>
        <w:b/>
        <w:bCs/>
      </w:rPr>
      <w:tblPr/>
      <w:tcPr>
        <w:tcBorders>
          <w:top w:val="single" w:sz="4" w:space="0" w:color="95B3D7"/>
          <w:bottom w:val="nil"/>
          <w:insideH w:val="nil"/>
          <w:insideV w:val="nil"/>
        </w:tcBorders>
        <w:shd w:val="clear" w:color="auto" w:fill="FFFFFF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/>
      </w:tcPr>
    </w:tblStylePr>
    <w:tblStylePr w:type="band1Horz">
      <w:tblPr/>
      <w:tcPr>
        <w:shd w:val="clear" w:color="auto" w:fill="DBE5F1"/>
      </w:tcPr>
    </w:tblStylePr>
  </w:style>
  <w:style w:type="table" w:customStyle="1" w:styleId="a1">
    <w:basedOn w:val="TableNormal0"/>
    <w:rPr>
      <w:color w:val="366091"/>
    </w:r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  <w:color w:val="FFFFFF"/>
      </w:rPr>
      <w:tblPr/>
      <w:tcPr>
        <w:shd w:val="clear" w:color="auto" w:fill="000000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6" w:space="0" w:color="000000"/>
          <w:left w:val="single" w:sz="8" w:space="0" w:color="000000"/>
          <w:bottom w:val="single" w:sz="8" w:space="0" w:color="000000"/>
          <w:right w:val="single" w:sz="8" w:space="0" w:color="00000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/>
          <w:left w:val="single" w:sz="8" w:space="0" w:color="000000"/>
          <w:bottom w:val="single" w:sz="8" w:space="0" w:color="000000"/>
          <w:right w:val="single" w:sz="8" w:space="0" w:color="000000"/>
        </w:tcBorders>
      </w:tcPr>
    </w:tblStylePr>
    <w:tblStylePr w:type="band1Horz">
      <w:tblPr/>
      <w:tcPr>
        <w:tcBorders>
          <w:top w:val="single" w:sz="8" w:space="0" w:color="000000"/>
          <w:left w:val="single" w:sz="8" w:space="0" w:color="000000"/>
          <w:bottom w:val="single" w:sz="8" w:space="0" w:color="000000"/>
          <w:right w:val="single" w:sz="8" w:space="0" w:color="000000"/>
        </w:tcBorders>
      </w:tcPr>
    </w:tblStylePr>
  </w:style>
  <w:style w:type="paragraph" w:styleId="Header">
    <w:name w:val="header"/>
    <w:basedOn w:val="Normal"/>
    <w:link w:val="HeaderChar"/>
    <w:uiPriority w:val="99"/>
    <w:unhideWhenUsed/>
    <w:rsid w:val="009D4AE7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9D4AE7"/>
  </w:style>
  <w:style w:type="paragraph" w:styleId="Footer">
    <w:name w:val="footer"/>
    <w:basedOn w:val="Normal"/>
    <w:link w:val="FooterChar"/>
    <w:uiPriority w:val="99"/>
    <w:unhideWhenUsed/>
    <w:rsid w:val="009D4AE7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9D4AE7"/>
  </w:style>
  <w:style w:type="paragraph" w:styleId="NormalWeb">
    <w:name w:val="Normal (Web)"/>
    <w:basedOn w:val="Normal"/>
    <w:uiPriority w:val="99"/>
    <w:semiHidden/>
    <w:unhideWhenUsed/>
    <w:rsid w:val="002E10A8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</w:rPr>
  </w:style>
  <w:style w:type="character" w:styleId="Hyperlink">
    <w:name w:val="Hyperlink"/>
    <w:basedOn w:val="DefaultParagraphFont"/>
    <w:uiPriority w:val="99"/>
    <w:unhideWhenUsed/>
    <w:rsid w:val="00E3612F"/>
    <w:rPr>
      <w:color w:val="0000FF" w:themeColor="hyperlink"/>
      <w:u w:val="single"/>
    </w:rPr>
  </w:style>
  <w:style w:type="character" w:styleId="UnresolvedMention">
    <w:name w:val="Unresolved Mention"/>
    <w:basedOn w:val="DefaultParagraphFont"/>
    <w:uiPriority w:val="99"/>
    <w:semiHidden/>
    <w:unhideWhenUsed/>
    <w:rsid w:val="00E3612F"/>
    <w:rPr>
      <w:color w:val="605E5C"/>
      <w:shd w:val="clear" w:color="auto" w:fill="E1DFDD"/>
    </w:rPr>
  </w:style>
  <w:style w:type="table" w:styleId="TableGrid">
    <w:name w:val="Table Grid"/>
    <w:basedOn w:val="TableNormal"/>
    <w:uiPriority w:val="39"/>
    <w:rsid w:val="002875CE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stParagraph">
    <w:name w:val="List Paragraph"/>
    <w:basedOn w:val="Normal"/>
    <w:uiPriority w:val="34"/>
    <w:qFormat/>
    <w:rsid w:val="00036455"/>
    <w:pPr>
      <w:ind w:left="720"/>
      <w:contextualSpacing/>
    </w:pPr>
  </w:style>
  <w:style w:type="paragraph" w:styleId="Revision">
    <w:name w:val="Revision"/>
    <w:hidden/>
    <w:uiPriority w:val="99"/>
    <w:semiHidden/>
    <w:rsid w:val="008550FD"/>
    <w:pPr>
      <w:spacing w:after="0" w:line="240" w:lineRule="auto"/>
    </w:pPr>
  </w:style>
  <w:style w:type="character" w:styleId="FollowedHyperlink">
    <w:name w:val="FollowedHyperlink"/>
    <w:basedOn w:val="DefaultParagraphFont"/>
    <w:uiPriority w:val="99"/>
    <w:semiHidden/>
    <w:unhideWhenUsed/>
    <w:rsid w:val="008550FD"/>
    <w:rPr>
      <w:color w:val="800080" w:themeColor="followedHyperlink"/>
      <w:u w:val="single"/>
    </w:rPr>
  </w:style>
  <w:style w:type="paragraph" w:customStyle="1" w:styleId="Field">
    <w:name w:val="Field"/>
    <w:basedOn w:val="ListParagraph"/>
    <w:qFormat/>
    <w:rsid w:val="002D10B5"/>
    <w:pPr>
      <w:numPr>
        <w:numId w:val="5"/>
      </w:numPr>
      <w:spacing w:before="200" w:after="80" w:line="240" w:lineRule="auto"/>
      <w:ind w:left="426" w:hanging="426"/>
    </w:pPr>
    <w:rPr>
      <w:b/>
      <w:bCs/>
    </w:rPr>
  </w:style>
  <w:style w:type="paragraph" w:customStyle="1" w:styleId="Hinttext">
    <w:name w:val="Hint text"/>
    <w:basedOn w:val="ListParagraph"/>
    <w:qFormat/>
    <w:rsid w:val="002D10B5"/>
    <w:pPr>
      <w:spacing w:after="120" w:line="240" w:lineRule="auto"/>
      <w:ind w:left="426"/>
    </w:pPr>
    <w:rPr>
      <w:sz w:val="22"/>
      <w:szCs w:val="22"/>
    </w:rPr>
  </w:style>
  <w:style w:type="paragraph" w:customStyle="1" w:styleId="Textbox">
    <w:name w:val="Textbox"/>
    <w:basedOn w:val="Field"/>
    <w:qFormat/>
    <w:rsid w:val="002D10B5"/>
    <w:pPr>
      <w:numPr>
        <w:numId w:val="0"/>
      </w:numPr>
      <w:spacing w:before="0" w:after="0"/>
    </w:pPr>
    <w:rPr>
      <w:b w:val="0"/>
    </w:rPr>
  </w:style>
  <w:style w:type="character" w:styleId="CommentReference">
    <w:name w:val="annotation reference"/>
    <w:basedOn w:val="DefaultParagraphFont"/>
    <w:uiPriority w:val="99"/>
    <w:semiHidden/>
    <w:unhideWhenUsed/>
    <w:rsid w:val="00F54F63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F54F63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F54F63"/>
    <w:rPr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F54F63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F54F63"/>
    <w:rPr>
      <w:b/>
      <w:bCs/>
      <w:sz w:val="20"/>
      <w:szCs w:val="2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mc:Ignorable="w14 w15 w16se w16cid w16 w16cex w16sdtdh w16sdtfl w16du">
  <w:divs>
    <w:div w:id="11075063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12490221">
          <w:marLeft w:val="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yperlink" Target="mailto:roger@educationRnR.com" TargetMode="External"/><Relationship Id="rId18" Type="http://schemas.openxmlformats.org/officeDocument/2006/relationships/footer" Target="footer1.xml"/><Relationship Id="rId3" Type="http://schemas.openxmlformats.org/officeDocument/2006/relationships/customXml" Target="../customXml/item3.xml"/><Relationship Id="rId21" Type="http://schemas.openxmlformats.org/officeDocument/2006/relationships/footer" Target="footer3.xml"/><Relationship Id="rId7" Type="http://schemas.openxmlformats.org/officeDocument/2006/relationships/styles" Target="styles.xml"/><Relationship Id="rId12" Type="http://schemas.openxmlformats.org/officeDocument/2006/relationships/hyperlink" Target="https://assets.gca.gov.uk/wp-content/uploads/Short-order-form-guidance-V.1.1-FINAL.odt" TargetMode="External"/><Relationship Id="rId17" Type="http://schemas.openxmlformats.org/officeDocument/2006/relationships/header" Target="header2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header" Target="header3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yperlink" Target="mailto:roger@educationRnR.com" TargetMode="External"/><Relationship Id="rId23" Type="http://schemas.openxmlformats.org/officeDocument/2006/relationships/theme" Target="theme/theme1.xml"/><Relationship Id="rId10" Type="http://schemas.openxmlformats.org/officeDocument/2006/relationships/footnotes" Target="footnotes.xml"/><Relationship Id="rId19" Type="http://schemas.openxmlformats.org/officeDocument/2006/relationships/footer" Target="footer2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yperlink" Target="mailto:roger@educationRnR.com" TargetMode="External"/><Relationship Id="rId22" Type="http://schemas.openxmlformats.org/officeDocument/2006/relationships/fontTable" Target="fontTable.xml"/></Relationships>
</file>

<file path=word/_rels/fontTable.xml.rels><?xml version="1.0" encoding="UTF-8" standalone="yes"?>
<Relationships xmlns="http://schemas.openxmlformats.org/package/2006/relationships"><Relationship Id="rId8" Type="http://schemas.openxmlformats.org/officeDocument/2006/relationships/font" Target="fonts/font8.odttf"/><Relationship Id="rId3" Type="http://schemas.openxmlformats.org/officeDocument/2006/relationships/font" Target="fonts/font3.odttf"/><Relationship Id="rId7" Type="http://schemas.openxmlformats.org/officeDocument/2006/relationships/font" Target="fonts/font7.odttf"/><Relationship Id="rId2" Type="http://schemas.openxmlformats.org/officeDocument/2006/relationships/font" Target="fonts/font2.odttf"/><Relationship Id="rId1" Type="http://schemas.openxmlformats.org/officeDocument/2006/relationships/font" Target="fonts/font1.odttf"/><Relationship Id="rId6" Type="http://schemas.openxmlformats.org/officeDocument/2006/relationships/font" Target="fonts/font6.odttf"/><Relationship Id="rId5" Type="http://schemas.openxmlformats.org/officeDocument/2006/relationships/font" Target="fonts/font5.odttf"/><Relationship Id="rId10" Type="http://schemas.openxmlformats.org/officeDocument/2006/relationships/font" Target="fonts/font10.odttf"/><Relationship Id="rId4" Type="http://schemas.openxmlformats.org/officeDocument/2006/relationships/font" Target="fonts/font4.odttf"/><Relationship Id="rId9" Type="http://schemas.openxmlformats.org/officeDocument/2006/relationships/font" Target="fonts/font9.odttf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go:gDocsCustomXmlDataStorage xmlns:go="http://customooxmlschemas.google.com/" xmlns:r="http://schemas.openxmlformats.org/officeDocument/2006/relationships" uri="GoogleDocsCustomDataVersion2">
  <go:docsCustomData xmlns:go="http://customooxmlschemas.google.com/" roundtripDataSignature="AMtx7mgng8oT8gwKZ6KRYw6gnlkhLrxqQw==">CgMxLjAyCWguMzBqMHpsbDIOaC40bXNvbWRsanFqdHQyDmgucWM0MGg2ZGw0dWw2Mg5oLmpjZWtpZHNpZjU1MjgAciExaElzdTlxVzZocGt5NmM1bTU1Qk82eHBfaUU4RmpWd08=</go:docsCustomData>
</go:gDocsCustomXmlDataStorage>
</file>

<file path=customXml/item2.xml><?xml version="1.0" encoding="utf-8"?>
<b:Sources xmlns:b="http://schemas.openxmlformats.org/officeDocument/2006/bibliography" xmlns="http://schemas.openxmlformats.org/officeDocument/2006/bibliography" SelectedStyle="/APASixthEditionOfficeOnline.xsl" StyleName="APA" Version="6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b5da149-3469-4ccc-a20d-7b102f6f1b43">
      <Terms xmlns="http://schemas.microsoft.com/office/infopath/2007/PartnerControls"/>
    </lcf76f155ced4ddcb4097134ff3c332f>
    <TaxCatchAll xmlns="3784e646-ad65-4d4f-a58a-47a6a5a191a3" xsi:nil="true"/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C4F2D02DE770439AB3CEBB7428C76D" ma:contentTypeVersion="13" ma:contentTypeDescription="Create a new document." ma:contentTypeScope="" ma:versionID="03d5f9481e9be2bbbce68417d9ab0e77">
  <xsd:schema xmlns:xsd="http://www.w3.org/2001/XMLSchema" xmlns:xs="http://www.w3.org/2001/XMLSchema" xmlns:p="http://schemas.microsoft.com/office/2006/metadata/properties" xmlns:ns2="2b5da149-3469-4ccc-a20d-7b102f6f1b43" xmlns:ns3="3784e646-ad65-4d4f-a58a-47a6a5a191a3" targetNamespace="http://schemas.microsoft.com/office/2006/metadata/properties" ma:root="true" ma:fieldsID="4b8612a63acad3efc4ea6699cf17d6d1" ns2:_="" ns3:_="">
    <xsd:import namespace="2b5da149-3469-4ccc-a20d-7b102f6f1b43"/>
    <xsd:import namespace="3784e646-ad65-4d4f-a58a-47a6a5a191a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LengthInSecond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5da149-3469-4ccc-a20d-7b102f6f1b4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f8d21b19-69a6-4130-a144-b57f65f2e0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BillingMetadata" ma:index="20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84e646-ad65-4d4f-a58a-47a6a5a191a3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57f0344e-2a19-447f-836a-9fce3a046289}" ma:internalName="TaxCatchAll" ma:showField="CatchAllData" ma:web="3784e646-ad65-4d4f-a58a-47a6a5a191a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1111111-1234-1234-1234-123412341234}">
  <ds:schemaRefs>
    <ds:schemaRef ds:uri="http://customooxmlschemas.google.com/"/>
    <ds:schemaRef ds:uri="http://schemas.openxmlformats.org/officeDocument/2006/relationships"/>
  </ds:schemaRefs>
</ds:datastoreItem>
</file>

<file path=customXml/itemProps2.xml><?xml version="1.0" encoding="utf-8"?>
<ds:datastoreItem xmlns:ds="http://schemas.openxmlformats.org/officeDocument/2006/customXml" ds:itemID="{A032D52A-8E75-1E4C-B44A-221270A36D4B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9CCF4926-AC2D-45E2-8622-FD52D8D10D83}">
  <ds:schemaRefs>
    <ds:schemaRef ds:uri="http://schemas.microsoft.com/office/2006/metadata/properties"/>
    <ds:schemaRef ds:uri="http://schemas.microsoft.com/office/infopath/2007/PartnerControls"/>
    <ds:schemaRef ds:uri="2b5da149-3469-4ccc-a20d-7b102f6f1b43"/>
    <ds:schemaRef ds:uri="3784e646-ad65-4d4f-a58a-47a6a5a191a3"/>
  </ds:schemaRefs>
</ds:datastoreItem>
</file>

<file path=customXml/itemProps4.xml><?xml version="1.0" encoding="utf-8"?>
<ds:datastoreItem xmlns:ds="http://schemas.openxmlformats.org/officeDocument/2006/customXml" ds:itemID="{03D98EDA-CAC5-41EE-B7A9-FA4D43B1490A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F7D602BB-3036-47B7-9E18-A0A307225D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b5da149-3469-4ccc-a20d-7b102f6f1b43"/>
    <ds:schemaRef ds:uri="3784e646-ad65-4d4f-a58a-47a6a5a191a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de278828-447b-4aaa-a336-d38da9839a3c}" enabled="1" method="Privileged" siteId="{fad277c9-c60a-4da1-b5f3-b3b8b34a82f9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6</Pages>
  <Words>602</Words>
  <Characters>3438</Characters>
  <Application>Microsoft Office Word</Application>
  <DocSecurity>0</DocSecurity>
  <Lines>28</Lines>
  <Paragraphs>8</Paragraphs>
  <ScaleCrop>false</ScaleCrop>
  <Company/>
  <LinksUpToDate>false</LinksUpToDate>
  <CharactersWithSpaces>4032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James Moreton</dc:creator>
  <cp:lastModifiedBy>Roger Blundell</cp:lastModifiedBy>
  <cp:revision>7</cp:revision>
  <cp:lastPrinted>2026-06-29T15:16:00Z</cp:lastPrinted>
  <dcterms:created xsi:type="dcterms:W3CDTF">2026-09-03T13:07:00Z</dcterms:created>
  <dcterms:modified xsi:type="dcterms:W3CDTF">2026-10-12T12:34:00Z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gCurrentVersion">
    <vt:lpwstr>17 November 2017 D1V8</vt:lpwstr>
  </property>
  <property fmtid="{D5CDD505-2E9C-101B-9397-08002B2CF9AE}" pid="3" name="ClassificationContentMarkingHeaderShapeIds">
    <vt:lpwstr>4415a3a0,52193737,633d2ebf</vt:lpwstr>
  </property>
  <property fmtid="{D5CDD505-2E9C-101B-9397-08002B2CF9AE}" pid="4" name="ClassificationContentMarkingHeaderFontProps">
    <vt:lpwstr>#000000,11,Aptos</vt:lpwstr>
  </property>
  <property fmtid="{D5CDD505-2E9C-101B-9397-08002B2CF9AE}" pid="5" name="ClassificationContentMarkingHeaderText">
    <vt:lpwstr>OFFICIAL</vt:lpwstr>
  </property>
  <property fmtid="{D5CDD505-2E9C-101B-9397-08002B2CF9AE}" pid="6" name="ClassificationContentMarkingFooterShapeIds">
    <vt:lpwstr>2a129563,760c138f,68e67b69</vt:lpwstr>
  </property>
  <property fmtid="{D5CDD505-2E9C-101B-9397-08002B2CF9AE}" pid="7" name="ClassificationContentMarkingFooterFontProps">
    <vt:lpwstr>#000000,11,Aptos</vt:lpwstr>
  </property>
  <property fmtid="{D5CDD505-2E9C-101B-9397-08002B2CF9AE}" pid="8" name="ClassificationContentMarkingFooterText">
    <vt:lpwstr>OFFICIAL</vt:lpwstr>
  </property>
  <property fmtid="{D5CDD505-2E9C-101B-9397-08002B2CF9AE}" pid="9" name="ContentTypeId">
    <vt:lpwstr>0x010100AAC4F2D02DE770439AB3CEBB7428C76D</vt:lpwstr>
  </property>
  <property fmtid="{D5CDD505-2E9C-101B-9397-08002B2CF9AE}" pid="10" name="MediaServiceImageTags">
    <vt:lpwstr/>
  </property>
</Properties>
</file>