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1" r:id="rId6"/>
    <p:sldId id="268" r:id="rId7"/>
    <p:sldId id="269" r:id="rId8"/>
    <p:sldId id="267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ECD1A-367C-48DE-93CA-95FEA5ADEE37}" v="6" dt="2025-09-17T12:23:31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8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3A5D-4779-407D-ACAA-192B4FB93A3F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46C09-C605-4563-B870-5C4E8DB69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6C09-C605-4563-B870-5C4E8DB69B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5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Increase from 208 to 384 on LinkedIn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6C09-C605-4563-B870-5C4E8DB69B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59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46C09-C605-4563-B870-5C4E8DB69B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8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D3FF-BE49-43CC-B7E8-304AB694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A01EC-F987-4270-9B4A-53B91131A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A80D-C580-4412-A06B-6860BFAC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0FA83-1F32-4A7A-A1E6-42A4ADD1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0874C-91AA-4C16-AC87-087E832F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A8639F0-B854-4EAF-80BF-CE1AD7524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7755775" y="11523"/>
            <a:ext cx="4436225" cy="12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5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7FAE-A13A-40B5-AE46-1BBA2CD9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A463C-9BD9-4469-904B-A5D94D13C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3668D-3A84-4BE5-8C8A-3F03FB33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B2C2-D404-4063-9A85-C76CE14F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1C42-6705-466B-B5F9-C55A860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9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90BBB7-26DE-4E17-BA30-AC71B9DD1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C847A-7E40-41C9-ACD6-DA4A4F1D7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B8FB-02B1-4F38-BC15-D0ACCF9B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291E7-17AA-45CC-ACD0-1B1B4F3A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BBDAD-F978-424A-B538-C8128EF8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0B6A-B55E-4D58-974B-37329108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9C9E-36CA-45ED-8F03-E2D9F994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929C6-7F97-4B0C-8789-8009A9B9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E588-1FBC-4CD5-B469-A9DA7F81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60352-1CD2-44E5-9229-92591CB4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3889950-28C0-43D1-A3D8-001F75E9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D7B1-6D28-46D9-98BC-899356FE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6283-A7C8-45D3-9F9E-9D8EF3AC1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33222-5A56-4A48-BBAD-AE37E985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8C3C-4D69-49AB-A77B-0934A5B8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97AFE-4164-441D-8915-E72DE825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216A82C-D902-49A4-9ACC-FAA00BD2B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0B8E-AC23-4D64-ACEF-3F6D56C0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B980-9F9E-4930-AA77-9EBC6D97C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84AEF-9BDC-471D-8CB6-9CA5532CF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8D232-D545-4FEB-BC46-3059553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C1166-00F6-497E-A66A-A40C21C1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FEF17-70A6-487A-AB8C-3BFF57C6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7CC0442-7FEF-44D5-A8C3-126706187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FE13-2C0E-4A07-88B3-2EC7810A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CA2C1-824F-4557-84D5-B641E4FC3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6CDDE-7903-4D3B-B9DD-4BB630E76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39F1C-9ADE-41FC-A280-00FDD3EF7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3B4BB-6812-4430-A4FE-B2D7AD3E2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76E19-BEE7-4D50-AF5B-AE2F773E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C4142-570B-44F1-96D2-7C04AC87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AEA95-4539-42B2-B6AE-C89B3668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4D8C7A4-3936-4C44-924D-819F4E5CC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75DF-FB6F-41E2-9479-A6D88E45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851C4-7CA2-4FC6-AF07-2E92A060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90B72-B66D-43F4-B3C8-AE17A32C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40658-92CB-477C-A8B0-4940253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8147C9A-57B2-4B0E-A98B-9FBE28750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B8F0A-72B9-4F7F-8C25-ECCC7EDA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B1A12-8775-4117-B1E4-555B01E1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AA31C-75B2-4A16-A74D-432CC26B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27EE58-71BC-4CE4-8E66-FC30CA12C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6854-067A-4824-908F-0123E7C3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5C256-E944-43D0-AF34-815A2E43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34C68-04E4-4BC1-A286-3A64AEAB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9BC0-9617-4D88-9DD3-E397932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5A949-2961-46F2-9BC9-6D20FA67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F9DF4-F85F-4142-824C-0B245FEF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DA83725-63D4-4708-8088-78719E616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7440-C2AD-42D7-868F-D8121653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257C3-E8A7-4209-B320-CDEF64C45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5A31-5BE2-4B66-88C2-95EDA928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491D2-57FF-481F-B59C-BCF16DE7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AD07-DA30-4AE2-9E94-E5BBF675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2913D-7987-4B54-873B-7897F9B4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5D9AB02-36A3-46C2-9F17-6B8A415E2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1" b="34667"/>
          <a:stretch/>
        </p:blipFill>
        <p:spPr>
          <a:xfrm>
            <a:off x="9568534" y="0"/>
            <a:ext cx="2623466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7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EB9BB-E761-4C73-ADB2-CAA50820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AB1BD-488A-4A93-97CD-715260E95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BC16-B1E8-4447-BA19-986615B3C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6F5-5D74-49E9-810D-7875467EAFBE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DF64-01CD-469B-AE32-3A412C619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D9426-5186-4730-8781-8CE34239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D8E9-3539-4752-AAC3-08C26BCF2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25750-instagram-transparen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ngimg.com/png/69405-network-service-icons-media-youtube-linkedin-computer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freepngimg.com/png/60456-business-media-small-facebook-social-cards-logo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hilwolff/756245370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9779889@N00/81115739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F8DC-F409-4319-9F79-F557D5BA3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AGM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09DE5-0CEA-4FEB-B968-A5D657976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Friday 19</a:t>
            </a:r>
            <a:r>
              <a:rPr lang="en-GB" baseline="30000" dirty="0"/>
              <a:t>th</a:t>
            </a:r>
            <a:r>
              <a:rPr lang="en-GB" dirty="0"/>
              <a:t> September 2025</a:t>
            </a:r>
          </a:p>
          <a:p>
            <a:r>
              <a:rPr lang="en-GB" dirty="0"/>
              <a:t>Holiday Inn Hotel</a:t>
            </a:r>
          </a:p>
          <a:p>
            <a:r>
              <a:rPr lang="en-GB" dirty="0"/>
              <a:t>Birmingham</a:t>
            </a:r>
          </a:p>
        </p:txBody>
      </p:sp>
    </p:spTree>
    <p:extLst>
      <p:ext uri="{BB962C8B-B14F-4D97-AF65-F5344CB8AC3E}">
        <p14:creationId xmlns:p14="http://schemas.microsoft.com/office/powerpoint/2010/main" val="58605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0024-96CD-40E7-9CA2-6ACCCFD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288E-1D16-475C-A79D-72F07524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Date of next AGM </a:t>
            </a:r>
            <a:r>
              <a:rPr lang="en-US" dirty="0"/>
              <a:t>April 24</a:t>
            </a:r>
            <a:r>
              <a:rPr lang="en-US" baseline="30000" dirty="0"/>
              <a:t>th</a:t>
            </a:r>
            <a:r>
              <a:rPr lang="en-US" dirty="0"/>
              <a:t>,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5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BC5D-BEB7-4B4C-AA40-A5CA1075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0699-CC80-4CA7-9153-EA1A98CB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1037" cy="4351338"/>
          </a:xfrm>
        </p:spPr>
        <p:txBody>
          <a:bodyPr>
            <a:normAutofit/>
          </a:bodyPr>
          <a:lstStyle/>
          <a:p>
            <a:r>
              <a:rPr lang="en-GB" dirty="0"/>
              <a:t>Minutes of last AGM – available on website</a:t>
            </a:r>
          </a:p>
          <a:p>
            <a:r>
              <a:rPr lang="en-GB" dirty="0"/>
              <a:t>Co-chairs report </a:t>
            </a:r>
          </a:p>
          <a:p>
            <a:r>
              <a:rPr lang="en-GB" dirty="0"/>
              <a:t>Council election results</a:t>
            </a:r>
          </a:p>
          <a:p>
            <a:r>
              <a:rPr lang="en-GB" dirty="0"/>
              <a:t>BARS and the future </a:t>
            </a:r>
          </a:p>
          <a:p>
            <a:r>
              <a:rPr lang="en-GB" dirty="0"/>
              <a:t>President’s Report</a:t>
            </a:r>
          </a:p>
          <a:p>
            <a:r>
              <a:rPr lang="en-GB" dirty="0"/>
              <a:t>AOB</a:t>
            </a:r>
          </a:p>
          <a:p>
            <a:r>
              <a:rPr lang="en-GB" dirty="0"/>
              <a:t>Date and venue for the next AGM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10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6E37-4E26-431B-9921-51128CC2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Membership and Socials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1664-F777-4F1E-A899-945ADD17F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Membership – 800+ (394 active)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Social media</a:t>
            </a:r>
          </a:p>
          <a:p>
            <a:r>
              <a:rPr lang="en-GB" dirty="0"/>
              <a:t>Facebook - 686</a:t>
            </a:r>
          </a:p>
          <a:p>
            <a:r>
              <a:rPr lang="en-GB" dirty="0"/>
              <a:t>Instagram - 223</a:t>
            </a:r>
          </a:p>
          <a:p>
            <a:r>
              <a:rPr lang="en-GB" dirty="0"/>
              <a:t>LinkedIn – 589</a:t>
            </a:r>
          </a:p>
          <a:p>
            <a:r>
              <a:rPr lang="en-GB" dirty="0"/>
              <a:t>Future NHS – 125</a:t>
            </a:r>
          </a:p>
          <a:p>
            <a:r>
              <a:rPr lang="en-GB" dirty="0"/>
              <a:t>No longer on X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78373E-3AA2-4C16-AF2D-D7940465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0854" y="1466071"/>
            <a:ext cx="2015327" cy="2021515"/>
          </a:xfrm>
          <a:prstGeom prst="rect">
            <a:avLst/>
          </a:prstGeom>
        </p:spPr>
      </p:pic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784D866-9632-44DC-A263-920810751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60854" y="3873356"/>
            <a:ext cx="2015327" cy="2013090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0F64F8FF-B39B-4354-A16A-5127844C4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83739" y="1263199"/>
            <a:ext cx="2404503" cy="2427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A59E8-320A-26AD-0880-763BA679D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9437" y="4387819"/>
            <a:ext cx="3278024" cy="7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81D0D-2AC3-4A2C-B483-7C37CD0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7467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Financial statements for the year to 30</a:t>
            </a:r>
            <a:r>
              <a:rPr lang="en-GB" sz="4000" b="1" baseline="30000" dirty="0"/>
              <a:t>th</a:t>
            </a:r>
            <a:r>
              <a:rPr lang="en-GB" sz="4000" b="1" dirty="0"/>
              <a:t> Sept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2F216-D627-FDD0-D02C-19B5BF18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84" y="1799216"/>
            <a:ext cx="5680889" cy="3646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A9053-1CCB-9BF6-D756-C3D5DDE5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1" y="1703756"/>
            <a:ext cx="4498920" cy="38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81D0D-2AC3-4A2C-B483-7C37CD0D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Co-Chairs report </a:t>
            </a:r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9780DA-C7B7-4633-8D19-DBEE1601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 the past year we have:</a:t>
            </a:r>
          </a:p>
          <a:p>
            <a:r>
              <a:rPr lang="en-GB" dirty="0"/>
              <a:t>Published 3 editions of the BARS Chronicle</a:t>
            </a:r>
          </a:p>
          <a:p>
            <a:r>
              <a:rPr lang="en-GB" dirty="0"/>
              <a:t>30 students started, and 16 have completed the BARS Administration certificate. </a:t>
            </a:r>
          </a:p>
          <a:p>
            <a:r>
              <a:rPr lang="en-GB" dirty="0"/>
              <a:t>Continued to work on our NHS Futures platform</a:t>
            </a:r>
          </a:p>
          <a:p>
            <a:r>
              <a:rPr lang="en-GB" dirty="0"/>
              <a:t>Trialling new 1 day conference format</a:t>
            </a:r>
          </a:p>
          <a:p>
            <a:r>
              <a:rPr lang="en-GB" dirty="0"/>
              <a:t>Worked with the Together Type </a:t>
            </a:r>
            <a:r>
              <a:rPr lang="en-GB"/>
              <a:t>1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2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51DD-2C52-4148-B7B1-B581C9E893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987550"/>
            <a:ext cx="10515600" cy="4351338"/>
          </a:xfrm>
        </p:spPr>
        <p:txBody>
          <a:bodyPr/>
          <a:lstStyle/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Matthew Baines</a:t>
            </a:r>
          </a:p>
          <a:p>
            <a:r>
              <a:rPr lang="en-GB" dirty="0">
                <a:latin typeface="Calibri" panose="020F0502020204030204" pitchFamily="34" charset="0"/>
              </a:rPr>
              <a:t>Dominique Zamarian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448D54-3B69-40AD-B0D3-72162982E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2069" y="985837"/>
            <a:ext cx="6349288" cy="49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on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B886535B-B321-4838-A772-C8C020ABC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704" b="3665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A98B-7A06-48D2-A290-15D3036C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93" y="3857625"/>
            <a:ext cx="7485413" cy="2452687"/>
          </a:xfrm>
        </p:spPr>
        <p:txBody>
          <a:bodyPr anchor="ctr">
            <a:normAutofit fontScale="92500" lnSpcReduction="20000"/>
          </a:bodyPr>
          <a:lstStyle/>
          <a:p>
            <a:r>
              <a:rPr lang="en-GB" dirty="0"/>
              <a:t>Marzena Zoladz</a:t>
            </a:r>
          </a:p>
          <a:p>
            <a:r>
              <a:rPr lang="en-GB" dirty="0"/>
              <a:t>Ananditha Gopan</a:t>
            </a:r>
          </a:p>
          <a:p>
            <a:r>
              <a:rPr lang="en-GB" dirty="0"/>
              <a:t>Lisa Richardson</a:t>
            </a:r>
          </a:p>
          <a:p>
            <a:r>
              <a:rPr lang="en-GB" dirty="0"/>
              <a:t>Karen Rigby</a:t>
            </a:r>
          </a:p>
          <a:p>
            <a:r>
              <a:rPr lang="en-GB" dirty="0"/>
              <a:t>Ali Askari</a:t>
            </a:r>
          </a:p>
          <a:p>
            <a:r>
              <a:rPr lang="en-GB" dirty="0"/>
              <a:t>Simon White</a:t>
            </a:r>
          </a:p>
        </p:txBody>
      </p:sp>
    </p:spTree>
    <p:extLst>
      <p:ext uri="{BB962C8B-B14F-4D97-AF65-F5344CB8AC3E}">
        <p14:creationId xmlns:p14="http://schemas.microsoft.com/office/powerpoint/2010/main" val="80289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98AD-4003-4237-8FB7-E6530368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45" y="215005"/>
            <a:ext cx="4456177" cy="1677261"/>
          </a:xfrm>
        </p:spPr>
        <p:txBody>
          <a:bodyPr/>
          <a:lstStyle/>
          <a:p>
            <a:r>
              <a:rPr lang="en-GB" dirty="0"/>
              <a:t>BARS and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38B4F8-140E-02E1-F8A4-B61A13D1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71" y="1892266"/>
            <a:ext cx="2706775" cy="4351338"/>
          </a:xfrm>
        </p:spPr>
        <p:txBody>
          <a:bodyPr>
            <a:normAutofit/>
          </a:bodyPr>
          <a:lstStyle/>
          <a:p>
            <a:r>
              <a:rPr lang="en-GB" dirty="0"/>
              <a:t>Exciting news – new website</a:t>
            </a:r>
          </a:p>
          <a:p>
            <a:r>
              <a:rPr lang="en-GB" dirty="0"/>
              <a:t>Remember to log in once a year</a:t>
            </a:r>
          </a:p>
          <a:p>
            <a:r>
              <a:rPr lang="en-GB" dirty="0"/>
              <a:t>Revise the BARS Administration certificate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1E141-C066-D4B6-12AE-251F50C3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592" y="5075638"/>
            <a:ext cx="7000885" cy="1629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7315C-5993-37F1-0FB2-CE95C98E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93" y="787943"/>
            <a:ext cx="7000885" cy="4275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07218-173D-3942-8571-0F46012A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94" y="3958207"/>
            <a:ext cx="1410457" cy="27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5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9FD16-A5A7-4F60-3BD8-8B4B35E1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213E-6AA1-D89A-186B-FBF6F86B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691"/>
            <a:ext cx="10515600" cy="1325563"/>
          </a:xfrm>
        </p:spPr>
        <p:txBody>
          <a:bodyPr/>
          <a:lstStyle/>
          <a:p>
            <a:r>
              <a:rPr lang="en-GB" dirty="0"/>
              <a:t>BARS and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7D856-BAD4-A1BD-13E7-30487B69E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>
            <a:normAutofit/>
          </a:bodyPr>
          <a:lstStyle/>
          <a:p>
            <a:r>
              <a:rPr lang="en-US" dirty="0"/>
              <a:t>Challenging year</a:t>
            </a:r>
          </a:p>
          <a:p>
            <a:r>
              <a:rPr lang="en-US" dirty="0"/>
              <a:t>Brand new, wonderful BARS Council</a:t>
            </a:r>
          </a:p>
          <a:p>
            <a:r>
              <a:rPr lang="en-US" dirty="0"/>
              <a:t>We need to think about the future/ new opportunities</a:t>
            </a:r>
          </a:p>
          <a:p>
            <a:r>
              <a:rPr lang="en-US" dirty="0"/>
              <a:t>Sustainability where budgets are getting tighter</a:t>
            </a:r>
          </a:p>
          <a:p>
            <a:r>
              <a:rPr lang="en-US" dirty="0"/>
              <a:t>Continue with the chronicle/educational events/ admin certificate/brand new website</a:t>
            </a:r>
          </a:p>
          <a:p>
            <a:r>
              <a:rPr lang="en-US" dirty="0"/>
              <a:t>Proposal to merge with the RSM conference next year- April 24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  <a:p>
            <a:r>
              <a:rPr lang="en-US" dirty="0"/>
              <a:t>Continue the BARS poster competition!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16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247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AGM 2025</vt:lpstr>
      <vt:lpstr>Agenda</vt:lpstr>
      <vt:lpstr>Membership and Socials</vt:lpstr>
      <vt:lpstr>Financial statements for the year to 30th Sept 2024</vt:lpstr>
      <vt:lpstr>Co-Chairs report contd</vt:lpstr>
      <vt:lpstr>PowerPoint Presentation</vt:lpstr>
      <vt:lpstr>PowerPoint Presentation</vt:lpstr>
      <vt:lpstr>BARS and the future</vt:lpstr>
      <vt:lpstr>BARS and the future</vt:lpstr>
      <vt:lpstr>AOB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Wallis</dc:creator>
  <cp:lastModifiedBy>quadrant dell5550</cp:lastModifiedBy>
  <cp:revision>43</cp:revision>
  <dcterms:created xsi:type="dcterms:W3CDTF">2022-08-31T16:08:37Z</dcterms:created>
  <dcterms:modified xsi:type="dcterms:W3CDTF">2025-09-19T08:00:27Z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41158c-2b72-419a-8904-6eaa65702ef4_Enabled">
    <vt:lpwstr>true</vt:lpwstr>
  </property>
  <property fmtid="{D5CDD505-2E9C-101B-9397-08002B2CF9AE}" pid="3" name="MSIP_Label_8f41158c-2b72-419a-8904-6eaa65702ef4_SetDate">
    <vt:lpwstr>2024-09-11T08:51:19Z</vt:lpwstr>
  </property>
  <property fmtid="{D5CDD505-2E9C-101B-9397-08002B2CF9AE}" pid="4" name="MSIP_Label_8f41158c-2b72-419a-8904-6eaa65702ef4_Method">
    <vt:lpwstr>Privileged</vt:lpwstr>
  </property>
  <property fmtid="{D5CDD505-2E9C-101B-9397-08002B2CF9AE}" pid="5" name="MSIP_Label_8f41158c-2b72-419a-8904-6eaa65702ef4_Name">
    <vt:lpwstr>UNCLASSIFIED</vt:lpwstr>
  </property>
  <property fmtid="{D5CDD505-2E9C-101B-9397-08002B2CF9AE}" pid="6" name="MSIP_Label_8f41158c-2b72-419a-8904-6eaa65702ef4_SiteId">
    <vt:lpwstr>1d23ed27-6f11-4050-874b-7e04ca535809</vt:lpwstr>
  </property>
  <property fmtid="{D5CDD505-2E9C-101B-9397-08002B2CF9AE}" pid="7" name="MSIP_Label_8f41158c-2b72-419a-8904-6eaa65702ef4_ActionId">
    <vt:lpwstr>5d008e90-76f0-4bd4-a88a-591f94315a7c</vt:lpwstr>
  </property>
  <property fmtid="{D5CDD505-2E9C-101B-9397-08002B2CF9AE}" pid="8" name="MSIP_Label_8f41158c-2b72-419a-8904-6eaa65702ef4_ContentBits">
    <vt:lpwstr>0</vt:lpwstr>
  </property>
</Properties>
</file>