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8" r:id="rId3"/>
    <p:sldId id="335" r:id="rId4"/>
    <p:sldId id="350" r:id="rId5"/>
    <p:sldId id="336" r:id="rId6"/>
    <p:sldId id="349" r:id="rId7"/>
    <p:sldId id="337" r:id="rId8"/>
    <p:sldId id="275" r:id="rId9"/>
    <p:sldId id="352" r:id="rId10"/>
    <p:sldId id="353" r:id="rId11"/>
    <p:sldId id="345" r:id="rId12"/>
    <p:sldId id="348" r:id="rId13"/>
    <p:sldId id="347" r:id="rId14"/>
    <p:sldId id="342" r:id="rId15"/>
    <p:sldId id="326" r:id="rId16"/>
    <p:sldId id="317" r:id="rId17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chanah, Yovna" initials="L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7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7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C3846-A195-4731-902B-DF3217C59D3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64CE7D-C3D8-4ADD-A9A0-D6022A256D4A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Workforce</a:t>
          </a:r>
          <a:endParaRPr lang="en-US" dirty="0">
            <a:solidFill>
              <a:schemeClr val="bg1"/>
            </a:solidFill>
          </a:endParaRPr>
        </a:p>
      </dgm:t>
    </dgm:pt>
    <dgm:pt modelId="{1FB49D4A-A240-4171-8D63-5EEF416F6A4D}" type="parTrans" cxnId="{EEBED962-30CD-40DD-9083-62DF53CC91B3}">
      <dgm:prSet/>
      <dgm:spPr/>
      <dgm:t>
        <a:bodyPr/>
        <a:lstStyle/>
        <a:p>
          <a:endParaRPr lang="en-US"/>
        </a:p>
      </dgm:t>
    </dgm:pt>
    <dgm:pt modelId="{1D5D232F-6CC4-4A54-8AE8-7E47EA1DBE0D}" type="sibTrans" cxnId="{EEBED962-30CD-40DD-9083-62DF53CC91B3}">
      <dgm:prSet/>
      <dgm:spPr/>
      <dgm:t>
        <a:bodyPr/>
        <a:lstStyle/>
        <a:p>
          <a:endParaRPr lang="en-US"/>
        </a:p>
      </dgm:t>
    </dgm:pt>
    <dgm:pt modelId="{2A5D97A0-B361-4202-8A5E-1587F11F30E3}">
      <dgm:prSet custT="1"/>
      <dgm:spPr/>
      <dgm:t>
        <a:bodyPr/>
        <a:lstStyle/>
        <a:p>
          <a:pPr rtl="0"/>
          <a:r>
            <a:rPr lang="en-GB" sz="1400" dirty="0">
              <a:solidFill>
                <a:srgbClr val="330072"/>
              </a:solidFill>
            </a:rPr>
            <a:t>Improved skillset opportunities for screener/ graders </a:t>
          </a:r>
          <a:endParaRPr lang="en-GB" sz="1400" dirty="0">
            <a:latin typeface="Aptos Display" panose="02110004020202020204"/>
          </a:endParaRPr>
        </a:p>
      </dgm:t>
    </dgm:pt>
    <dgm:pt modelId="{5FFE2630-1D10-4310-A156-01759F2C44FB}" type="parTrans" cxnId="{32464B2F-FC36-4B70-82B2-EEE954BFA294}">
      <dgm:prSet/>
      <dgm:spPr/>
      <dgm:t>
        <a:bodyPr/>
        <a:lstStyle/>
        <a:p>
          <a:endParaRPr lang="en-US"/>
        </a:p>
      </dgm:t>
    </dgm:pt>
    <dgm:pt modelId="{9D849E13-20C2-427C-97DE-BE8CA6BA5ED6}" type="sibTrans" cxnId="{32464B2F-FC36-4B70-82B2-EEE954BFA294}">
      <dgm:prSet/>
      <dgm:spPr/>
      <dgm:t>
        <a:bodyPr/>
        <a:lstStyle/>
        <a:p>
          <a:endParaRPr lang="en-US"/>
        </a:p>
      </dgm:t>
    </dgm:pt>
    <dgm:pt modelId="{5248341E-D769-4C1D-AC30-9217B72F37E2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</a:rPr>
            <a:t>Training</a:t>
          </a:r>
          <a:endParaRPr lang="en-US" dirty="0">
            <a:solidFill>
              <a:schemeClr val="bg1"/>
            </a:solidFill>
            <a:latin typeface="Aptos Display" panose="02110004020202020204"/>
          </a:endParaRPr>
        </a:p>
      </dgm:t>
    </dgm:pt>
    <dgm:pt modelId="{463C3A34-D9CB-4003-90F1-7B5531BA7DA8}" type="parTrans" cxnId="{CEC9351D-03C3-4663-96F4-7E8DCB97E448}">
      <dgm:prSet/>
      <dgm:spPr/>
      <dgm:t>
        <a:bodyPr/>
        <a:lstStyle/>
        <a:p>
          <a:endParaRPr lang="en-US"/>
        </a:p>
      </dgm:t>
    </dgm:pt>
    <dgm:pt modelId="{C7DB60F7-0023-43FC-8174-6C2DF8CBB6EE}" type="sibTrans" cxnId="{CEC9351D-03C3-4663-96F4-7E8DCB97E448}">
      <dgm:prSet/>
      <dgm:spPr/>
      <dgm:t>
        <a:bodyPr/>
        <a:lstStyle/>
        <a:p>
          <a:endParaRPr lang="en-US"/>
        </a:p>
      </dgm:t>
    </dgm:pt>
    <dgm:pt modelId="{CDA3AC1B-9E05-4E24-AA50-3A527C354682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Time</a:t>
          </a:r>
          <a:endParaRPr lang="en-US" dirty="0">
            <a:solidFill>
              <a:schemeClr val="bg1"/>
            </a:solidFill>
          </a:endParaRPr>
        </a:p>
      </dgm:t>
    </dgm:pt>
    <dgm:pt modelId="{DF7C04BA-3BDF-45C1-8552-F60FE4AA2EBD}" type="parTrans" cxnId="{298FB495-E73D-4402-9FB4-5439A713F6F9}">
      <dgm:prSet/>
      <dgm:spPr/>
      <dgm:t>
        <a:bodyPr/>
        <a:lstStyle/>
        <a:p>
          <a:endParaRPr lang="en-US"/>
        </a:p>
      </dgm:t>
    </dgm:pt>
    <dgm:pt modelId="{C31E7042-03CC-4AEF-9240-FCE856DBD685}" type="sibTrans" cxnId="{298FB495-E73D-4402-9FB4-5439A713F6F9}">
      <dgm:prSet/>
      <dgm:spPr/>
      <dgm:t>
        <a:bodyPr/>
        <a:lstStyle/>
        <a:p>
          <a:endParaRPr lang="en-US"/>
        </a:p>
      </dgm:t>
    </dgm:pt>
    <dgm:pt modelId="{D1CD8DE6-CCFC-496D-88C4-EAD7C7DAD84B}">
      <dgm:prSet/>
      <dgm:spPr/>
      <dgm:t>
        <a:bodyPr/>
        <a:lstStyle/>
        <a:p>
          <a:r>
            <a:rPr lang="en-GB" sz="1400" dirty="0">
              <a:solidFill>
                <a:srgbClr val="330072"/>
              </a:solidFill>
            </a:rPr>
            <a:t>Grading of OCT take longer</a:t>
          </a:r>
          <a:endParaRPr lang="en-US" sz="1400" dirty="0"/>
        </a:p>
      </dgm:t>
    </dgm:pt>
    <dgm:pt modelId="{156AA1AC-F930-41D4-BDA9-786C8212950D}" type="parTrans" cxnId="{AB7654D7-FF2A-4BB3-A4A9-AB12270F6102}">
      <dgm:prSet/>
      <dgm:spPr/>
      <dgm:t>
        <a:bodyPr/>
        <a:lstStyle/>
        <a:p>
          <a:endParaRPr lang="en-US"/>
        </a:p>
      </dgm:t>
    </dgm:pt>
    <dgm:pt modelId="{DBA88F32-B8FD-4778-BD4A-BB3F6AC6BBBA}" type="sibTrans" cxnId="{AB7654D7-FF2A-4BB3-A4A9-AB12270F6102}">
      <dgm:prSet/>
      <dgm:spPr/>
      <dgm:t>
        <a:bodyPr/>
        <a:lstStyle/>
        <a:p>
          <a:endParaRPr lang="en-US"/>
        </a:p>
      </dgm:t>
    </dgm:pt>
    <dgm:pt modelId="{BCAA2BBE-92E8-4923-820B-E22A76028A84}">
      <dgm:prSet phldr="0" custT="1"/>
      <dgm:spPr/>
      <dgm:t>
        <a:bodyPr/>
        <a:lstStyle/>
        <a:p>
          <a:pPr rtl="0"/>
          <a:r>
            <a:rPr lang="en-GB" sz="14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Will be part of HSD</a:t>
          </a:r>
        </a:p>
      </dgm:t>
    </dgm:pt>
    <dgm:pt modelId="{F228DF33-AF01-45F7-BD20-D8B8335F39E1}" type="parTrans" cxnId="{EE00B183-F2FF-4508-BF23-F72DADB1BE87}">
      <dgm:prSet/>
      <dgm:spPr/>
      <dgm:t>
        <a:bodyPr/>
        <a:lstStyle/>
        <a:p>
          <a:endParaRPr lang="en-GB"/>
        </a:p>
      </dgm:t>
    </dgm:pt>
    <dgm:pt modelId="{E215EE04-03E4-4075-A165-C58AED141B6C}" type="sibTrans" cxnId="{EE00B183-F2FF-4508-BF23-F72DADB1BE87}">
      <dgm:prSet/>
      <dgm:spPr/>
      <dgm:t>
        <a:bodyPr/>
        <a:lstStyle/>
        <a:p>
          <a:endParaRPr lang="en-GB"/>
        </a:p>
      </dgm:t>
    </dgm:pt>
    <dgm:pt modelId="{F351DDBF-F0E5-43DF-A930-04B30395D72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rgbClr val="330072"/>
              </a:solidFill>
            </a:rPr>
            <a:t>Hence improved job satisfaction</a:t>
          </a:r>
          <a:endParaRPr lang="en-GB" sz="1400" dirty="0">
            <a:latin typeface="Aptos Display" panose="02110004020202020204"/>
          </a:endParaRPr>
        </a:p>
      </dgm:t>
    </dgm:pt>
    <dgm:pt modelId="{FF4297A5-DAF3-4466-850F-6697B2E88611}" type="parTrans" cxnId="{78FFDC27-8E64-48C6-9222-43C0399D345B}">
      <dgm:prSet/>
      <dgm:spPr/>
      <dgm:t>
        <a:bodyPr/>
        <a:lstStyle/>
        <a:p>
          <a:endParaRPr lang="en-GB"/>
        </a:p>
      </dgm:t>
    </dgm:pt>
    <dgm:pt modelId="{DC17338D-32B1-49B0-B911-2FABB3829A3B}" type="sibTrans" cxnId="{78FFDC27-8E64-48C6-9222-43C0399D345B}">
      <dgm:prSet/>
      <dgm:spPr/>
      <dgm:t>
        <a:bodyPr/>
        <a:lstStyle/>
        <a:p>
          <a:endParaRPr lang="en-GB"/>
        </a:p>
      </dgm:t>
    </dgm:pt>
    <dgm:pt modelId="{AEF9AF9E-ECBC-41FF-B1DF-B8DC2777FAEA}">
      <dgm:prSet phldr="0" custT="1"/>
      <dgm:spPr/>
      <dgm:t>
        <a:bodyPr/>
        <a:lstStyle/>
        <a:p>
          <a:pPr rtl="0"/>
          <a:r>
            <a:rPr lang="en-GB" sz="14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 In the </a:t>
          </a:r>
          <a:r>
            <a:rPr lang="en-GB" sz="1400" kern="1200" dirty="0">
              <a:solidFill>
                <a:srgbClr val="330072"/>
              </a:solidFill>
            </a:rPr>
            <a:t>meantime: Continuous internal &amp; external training process and introduction of competency framework </a:t>
          </a:r>
          <a:endParaRPr lang="en-GB" sz="1400" kern="1200" dirty="0"/>
        </a:p>
      </dgm:t>
    </dgm:pt>
    <dgm:pt modelId="{766E11B4-C3EC-4764-B029-F3F744557BCF}" type="parTrans" cxnId="{E1047623-C6A6-4E2E-838B-8C9E06B0EEE3}">
      <dgm:prSet/>
      <dgm:spPr/>
      <dgm:t>
        <a:bodyPr/>
        <a:lstStyle/>
        <a:p>
          <a:endParaRPr lang="en-GB"/>
        </a:p>
      </dgm:t>
    </dgm:pt>
    <dgm:pt modelId="{C12C5690-ECB5-4927-AD25-11166188252C}" type="sibTrans" cxnId="{E1047623-C6A6-4E2E-838B-8C9E06B0EEE3}">
      <dgm:prSet/>
      <dgm:spPr/>
      <dgm:t>
        <a:bodyPr/>
        <a:lstStyle/>
        <a:p>
          <a:endParaRPr lang="en-GB"/>
        </a:p>
      </dgm:t>
    </dgm:pt>
    <dgm:pt modelId="{4AB2D19B-60E2-404D-A1FF-0B1B02D1B636}">
      <dgm:prSet/>
      <dgm:spPr/>
      <dgm:t>
        <a:bodyPr/>
        <a:lstStyle/>
        <a:p>
          <a:endParaRPr lang="en-US" sz="1400" dirty="0"/>
        </a:p>
      </dgm:t>
    </dgm:pt>
    <dgm:pt modelId="{098282EE-12C2-4496-8536-45054C56649D}" type="parTrans" cxnId="{8FD3D5A9-7093-4681-9C0D-A2B8421D8B24}">
      <dgm:prSet/>
      <dgm:spPr/>
      <dgm:t>
        <a:bodyPr/>
        <a:lstStyle/>
        <a:p>
          <a:endParaRPr lang="en-GB"/>
        </a:p>
      </dgm:t>
    </dgm:pt>
    <dgm:pt modelId="{F828B071-7AFE-4B5F-AB84-AAA51CF1C419}" type="sibTrans" cxnId="{8FD3D5A9-7093-4681-9C0D-A2B8421D8B24}">
      <dgm:prSet/>
      <dgm:spPr/>
      <dgm:t>
        <a:bodyPr/>
        <a:lstStyle/>
        <a:p>
          <a:endParaRPr lang="en-GB"/>
        </a:p>
      </dgm:t>
    </dgm:pt>
    <dgm:pt modelId="{9798C74B-5499-4BB9-ABCB-03CB294BE82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b="1" dirty="0">
              <a:solidFill>
                <a:srgbClr val="330072"/>
              </a:solidFill>
            </a:rPr>
            <a:t>Workaround: </a:t>
          </a:r>
          <a:r>
            <a:rPr lang="en-GB" sz="1400" dirty="0">
              <a:solidFill>
                <a:srgbClr val="330072"/>
              </a:solidFill>
            </a:rPr>
            <a:t>Better not to grade OCT scans from home and use the centre for grading which provides higher speed verses home broadband speed. </a:t>
          </a:r>
          <a:endParaRPr lang="en-US" sz="1400" dirty="0"/>
        </a:p>
      </dgm:t>
    </dgm:pt>
    <dgm:pt modelId="{67E760EF-F144-4254-97E0-F3FC1869A9F9}" type="parTrans" cxnId="{929F242E-69DE-4346-9B08-EA40CD8B26A2}">
      <dgm:prSet/>
      <dgm:spPr/>
      <dgm:t>
        <a:bodyPr/>
        <a:lstStyle/>
        <a:p>
          <a:endParaRPr lang="en-GB"/>
        </a:p>
      </dgm:t>
    </dgm:pt>
    <dgm:pt modelId="{DADECC9A-7C38-4211-B7A1-D03274C421BB}" type="sibTrans" cxnId="{929F242E-69DE-4346-9B08-EA40CD8B26A2}">
      <dgm:prSet/>
      <dgm:spPr/>
      <dgm:t>
        <a:bodyPr/>
        <a:lstStyle/>
        <a:p>
          <a:endParaRPr lang="en-GB"/>
        </a:p>
      </dgm:t>
    </dgm:pt>
    <dgm:pt modelId="{F8AA6057-BED2-4713-8EC6-66F05DFD94D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A9AF8784-7869-4415-A657-0A89025CDEF5}" type="parTrans" cxnId="{0161C499-EA28-43A1-980A-4BB5182721A8}">
      <dgm:prSet/>
      <dgm:spPr/>
      <dgm:t>
        <a:bodyPr/>
        <a:lstStyle/>
        <a:p>
          <a:endParaRPr lang="en-GB"/>
        </a:p>
      </dgm:t>
    </dgm:pt>
    <dgm:pt modelId="{484DCA64-1CAA-4395-8242-0B96E6324846}" type="sibTrans" cxnId="{0161C499-EA28-43A1-980A-4BB5182721A8}">
      <dgm:prSet/>
      <dgm:spPr/>
      <dgm:t>
        <a:bodyPr/>
        <a:lstStyle/>
        <a:p>
          <a:endParaRPr lang="en-GB"/>
        </a:p>
      </dgm:t>
    </dgm:pt>
    <dgm:pt modelId="{94F2D2DA-7F71-4B6D-88E0-FE4011CB9E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solidFill>
                <a:srgbClr val="330072"/>
              </a:solidFill>
            </a:rPr>
            <a:t>It is hoped that commissioners will consider this when setting the tariff </a:t>
          </a:r>
          <a:endParaRPr lang="en-US" sz="1400" dirty="0"/>
        </a:p>
      </dgm:t>
    </dgm:pt>
    <dgm:pt modelId="{EC764391-6952-4CB9-9A91-8E0349E1FEB6}" type="parTrans" cxnId="{A5454867-269E-4292-94CF-05C4FC170551}">
      <dgm:prSet/>
      <dgm:spPr/>
      <dgm:t>
        <a:bodyPr/>
        <a:lstStyle/>
        <a:p>
          <a:endParaRPr lang="en-GB"/>
        </a:p>
      </dgm:t>
    </dgm:pt>
    <dgm:pt modelId="{191BE14B-702B-42D9-85D1-CAA3C97F87D4}" type="sibTrans" cxnId="{A5454867-269E-4292-94CF-05C4FC170551}">
      <dgm:prSet/>
      <dgm:spPr/>
      <dgm:t>
        <a:bodyPr/>
        <a:lstStyle/>
        <a:p>
          <a:endParaRPr lang="en-GB"/>
        </a:p>
      </dgm:t>
    </dgm:pt>
    <dgm:pt modelId="{525EE71C-4BD7-4561-B2B8-398659FC766D}">
      <dgm:prSet/>
      <dgm:spPr/>
      <dgm:t>
        <a:bodyPr/>
        <a:lstStyle/>
        <a:p>
          <a:endParaRPr lang="en-US" sz="1400" dirty="0"/>
        </a:p>
      </dgm:t>
    </dgm:pt>
    <dgm:pt modelId="{0713359C-9133-4B90-986D-181BD18F0EB8}" type="parTrans" cxnId="{C1E2444E-EA4C-439E-8115-1032AB35A73C}">
      <dgm:prSet/>
      <dgm:spPr/>
      <dgm:t>
        <a:bodyPr/>
        <a:lstStyle/>
        <a:p>
          <a:endParaRPr lang="en-GB"/>
        </a:p>
      </dgm:t>
    </dgm:pt>
    <dgm:pt modelId="{853E4A23-EB9B-4413-98D4-9D1724F0687C}" type="sibTrans" cxnId="{C1E2444E-EA4C-439E-8115-1032AB35A73C}">
      <dgm:prSet/>
      <dgm:spPr/>
      <dgm:t>
        <a:bodyPr/>
        <a:lstStyle/>
        <a:p>
          <a:endParaRPr lang="en-GB"/>
        </a:p>
      </dgm:t>
    </dgm:pt>
    <dgm:pt modelId="{98A1C76D-53D2-4984-870F-A2CB27128007}">
      <dgm:prSet/>
      <dgm:spPr/>
      <dgm:t>
        <a:bodyPr/>
        <a:lstStyle/>
        <a:p>
          <a:endParaRPr lang="en-US" sz="1400" dirty="0"/>
        </a:p>
      </dgm:t>
    </dgm:pt>
    <dgm:pt modelId="{6CC73FDE-3825-44B5-95EE-8BB23F485552}" type="parTrans" cxnId="{B43DEC46-9B70-42FB-BCFE-78F41CECDE74}">
      <dgm:prSet/>
      <dgm:spPr/>
      <dgm:t>
        <a:bodyPr/>
        <a:lstStyle/>
        <a:p>
          <a:endParaRPr lang="en-GB"/>
        </a:p>
      </dgm:t>
    </dgm:pt>
    <dgm:pt modelId="{70404B3A-1FBB-4365-B78C-3E6C1AA24793}" type="sibTrans" cxnId="{B43DEC46-9B70-42FB-BCFE-78F41CECDE74}">
      <dgm:prSet/>
      <dgm:spPr/>
      <dgm:t>
        <a:bodyPr/>
        <a:lstStyle/>
        <a:p>
          <a:endParaRPr lang="en-GB"/>
        </a:p>
      </dgm:t>
    </dgm:pt>
    <dgm:pt modelId="{767CE6CC-6FB5-44BD-BED2-9354D59777F0}" type="pres">
      <dgm:prSet presAssocID="{BAEC3846-A195-4731-902B-DF3217C59D30}" presName="Name0" presStyleCnt="0">
        <dgm:presLayoutVars>
          <dgm:dir/>
          <dgm:animLvl val="lvl"/>
          <dgm:resizeHandles val="exact"/>
        </dgm:presLayoutVars>
      </dgm:prSet>
      <dgm:spPr/>
    </dgm:pt>
    <dgm:pt modelId="{F98C68CB-B168-43B5-A726-DE41CF332720}" type="pres">
      <dgm:prSet presAssocID="{2F64CE7D-C3D8-4ADD-A9A0-D6022A256D4A}" presName="linNode" presStyleCnt="0"/>
      <dgm:spPr/>
    </dgm:pt>
    <dgm:pt modelId="{CA24A4AB-D4CC-47B0-9C7C-CCDB355DDC4B}" type="pres">
      <dgm:prSet presAssocID="{2F64CE7D-C3D8-4ADD-A9A0-D6022A256D4A}" presName="parentText" presStyleLbl="node1" presStyleIdx="0" presStyleCnt="3" custScaleY="47657">
        <dgm:presLayoutVars>
          <dgm:chMax val="1"/>
          <dgm:bulletEnabled val="1"/>
        </dgm:presLayoutVars>
      </dgm:prSet>
      <dgm:spPr/>
    </dgm:pt>
    <dgm:pt modelId="{DB22A2AE-AFCE-4712-B4AE-FA790F7EC220}" type="pres">
      <dgm:prSet presAssocID="{2F64CE7D-C3D8-4ADD-A9A0-D6022A256D4A}" presName="descendantText" presStyleLbl="alignAccFollowNode1" presStyleIdx="0" presStyleCnt="3" custScaleY="51237">
        <dgm:presLayoutVars>
          <dgm:bulletEnabled val="1"/>
        </dgm:presLayoutVars>
      </dgm:prSet>
      <dgm:spPr/>
    </dgm:pt>
    <dgm:pt modelId="{0BC11F55-A463-46D3-9892-000E46BD88A3}" type="pres">
      <dgm:prSet presAssocID="{1D5D232F-6CC4-4A54-8AE8-7E47EA1DBE0D}" presName="sp" presStyleCnt="0"/>
      <dgm:spPr/>
    </dgm:pt>
    <dgm:pt modelId="{A8D2CBF4-4D4D-41DF-B634-7AA723702482}" type="pres">
      <dgm:prSet presAssocID="{5248341E-D769-4C1D-AC30-9217B72F37E2}" presName="linNode" presStyleCnt="0"/>
      <dgm:spPr/>
    </dgm:pt>
    <dgm:pt modelId="{512AE695-897B-4935-BFFE-6FE3AFEE3955}" type="pres">
      <dgm:prSet presAssocID="{5248341E-D769-4C1D-AC30-9217B72F37E2}" presName="parentText" presStyleLbl="node1" presStyleIdx="1" presStyleCnt="3" custScaleY="54180">
        <dgm:presLayoutVars>
          <dgm:chMax val="1"/>
          <dgm:bulletEnabled val="1"/>
        </dgm:presLayoutVars>
      </dgm:prSet>
      <dgm:spPr/>
    </dgm:pt>
    <dgm:pt modelId="{5ABE07E3-8233-4FFB-8317-AB93711C0EB5}" type="pres">
      <dgm:prSet presAssocID="{5248341E-D769-4C1D-AC30-9217B72F37E2}" presName="descendantText" presStyleLbl="alignAccFollowNode1" presStyleIdx="1" presStyleCnt="3" custScaleY="56149">
        <dgm:presLayoutVars>
          <dgm:bulletEnabled val="1"/>
        </dgm:presLayoutVars>
      </dgm:prSet>
      <dgm:spPr/>
    </dgm:pt>
    <dgm:pt modelId="{9653563F-B278-422C-A469-3575551E7E93}" type="pres">
      <dgm:prSet presAssocID="{C7DB60F7-0023-43FC-8174-6C2DF8CBB6EE}" presName="sp" presStyleCnt="0"/>
      <dgm:spPr/>
    </dgm:pt>
    <dgm:pt modelId="{B5FF38C9-633C-4A00-9A88-60CFE12A1353}" type="pres">
      <dgm:prSet presAssocID="{CDA3AC1B-9E05-4E24-AA50-3A527C354682}" presName="linNode" presStyleCnt="0"/>
      <dgm:spPr/>
    </dgm:pt>
    <dgm:pt modelId="{34732DBD-86CB-4944-AF53-C234498DF497}" type="pres">
      <dgm:prSet presAssocID="{CDA3AC1B-9E05-4E24-AA50-3A527C354682}" presName="parentText" presStyleLbl="node1" presStyleIdx="2" presStyleCnt="3" custScaleY="73910">
        <dgm:presLayoutVars>
          <dgm:chMax val="1"/>
          <dgm:bulletEnabled val="1"/>
        </dgm:presLayoutVars>
      </dgm:prSet>
      <dgm:spPr/>
    </dgm:pt>
    <dgm:pt modelId="{C4992EC6-862A-437F-8CF9-9C65AD1C00E2}" type="pres">
      <dgm:prSet presAssocID="{CDA3AC1B-9E05-4E24-AA50-3A527C354682}" presName="descendantText" presStyleLbl="alignAccFollowNode1" presStyleIdx="2" presStyleCnt="3" custScaleY="85028">
        <dgm:presLayoutVars>
          <dgm:bulletEnabled val="1"/>
        </dgm:presLayoutVars>
      </dgm:prSet>
      <dgm:spPr/>
    </dgm:pt>
  </dgm:ptLst>
  <dgm:cxnLst>
    <dgm:cxn modelId="{7BDBB415-FE7B-4F3D-8F9A-2C2E541206F7}" type="presOf" srcId="{BAEC3846-A195-4731-902B-DF3217C59D30}" destId="{767CE6CC-6FB5-44BD-BED2-9354D59777F0}" srcOrd="0" destOrd="0" presId="urn:microsoft.com/office/officeart/2005/8/layout/vList5"/>
    <dgm:cxn modelId="{CEC9351D-03C3-4663-96F4-7E8DCB97E448}" srcId="{BAEC3846-A195-4731-902B-DF3217C59D30}" destId="{5248341E-D769-4C1D-AC30-9217B72F37E2}" srcOrd="1" destOrd="0" parTransId="{463C3A34-D9CB-4003-90F1-7B5531BA7DA8}" sibTransId="{C7DB60F7-0023-43FC-8174-6C2DF8CBB6EE}"/>
    <dgm:cxn modelId="{E1047623-C6A6-4E2E-838B-8C9E06B0EEE3}" srcId="{5248341E-D769-4C1D-AC30-9217B72F37E2}" destId="{AEF9AF9E-ECBC-41FF-B1DF-B8DC2777FAEA}" srcOrd="1" destOrd="0" parTransId="{766E11B4-C3EC-4764-B029-F3F744557BCF}" sibTransId="{C12C5690-ECB5-4927-AD25-11166188252C}"/>
    <dgm:cxn modelId="{46AF5E26-A189-40FA-A98A-FCE98FCA0F49}" type="presOf" srcId="{525EE71C-4BD7-4561-B2B8-398659FC766D}" destId="{C4992EC6-862A-437F-8CF9-9C65AD1C00E2}" srcOrd="0" destOrd="0" presId="urn:microsoft.com/office/officeart/2005/8/layout/vList5"/>
    <dgm:cxn modelId="{1A857126-186E-49EE-A8F8-455BFFE8167D}" type="presOf" srcId="{5248341E-D769-4C1D-AC30-9217B72F37E2}" destId="{512AE695-897B-4935-BFFE-6FE3AFEE3955}" srcOrd="0" destOrd="0" presId="urn:microsoft.com/office/officeart/2005/8/layout/vList5"/>
    <dgm:cxn modelId="{78FFDC27-8E64-48C6-9222-43C0399D345B}" srcId="{2F64CE7D-C3D8-4ADD-A9A0-D6022A256D4A}" destId="{F351DDBF-F0E5-43DF-A930-04B30395D72B}" srcOrd="1" destOrd="0" parTransId="{FF4297A5-DAF3-4466-850F-6697B2E88611}" sibTransId="{DC17338D-32B1-49B0-B911-2FABB3829A3B}"/>
    <dgm:cxn modelId="{929F242E-69DE-4346-9B08-EA40CD8B26A2}" srcId="{CDA3AC1B-9E05-4E24-AA50-3A527C354682}" destId="{9798C74B-5499-4BB9-ABCB-03CB294BE82D}" srcOrd="3" destOrd="0" parTransId="{67E760EF-F144-4254-97E0-F3FC1869A9F9}" sibTransId="{DADECC9A-7C38-4211-B7A1-D03274C421BB}"/>
    <dgm:cxn modelId="{32464B2F-FC36-4B70-82B2-EEE954BFA294}" srcId="{2F64CE7D-C3D8-4ADD-A9A0-D6022A256D4A}" destId="{2A5D97A0-B361-4202-8A5E-1587F11F30E3}" srcOrd="0" destOrd="0" parTransId="{5FFE2630-1D10-4310-A156-01759F2C44FB}" sibTransId="{9D849E13-20C2-427C-97DE-BE8CA6BA5ED6}"/>
    <dgm:cxn modelId="{EEBED962-30CD-40DD-9083-62DF53CC91B3}" srcId="{BAEC3846-A195-4731-902B-DF3217C59D30}" destId="{2F64CE7D-C3D8-4ADD-A9A0-D6022A256D4A}" srcOrd="0" destOrd="0" parTransId="{1FB49D4A-A240-4171-8D63-5EEF416F6A4D}" sibTransId="{1D5D232F-6CC4-4A54-8AE8-7E47EA1DBE0D}"/>
    <dgm:cxn modelId="{5D130565-4907-4C27-A71E-5D4834D63C92}" type="presOf" srcId="{2F64CE7D-C3D8-4ADD-A9A0-D6022A256D4A}" destId="{CA24A4AB-D4CC-47B0-9C7C-CCDB355DDC4B}" srcOrd="0" destOrd="0" presId="urn:microsoft.com/office/officeart/2005/8/layout/vList5"/>
    <dgm:cxn modelId="{B43DEC46-9B70-42FB-BCFE-78F41CECDE74}" srcId="{CDA3AC1B-9E05-4E24-AA50-3A527C354682}" destId="{98A1C76D-53D2-4984-870F-A2CB27128007}" srcOrd="1" destOrd="0" parTransId="{6CC73FDE-3825-44B5-95EE-8BB23F485552}" sibTransId="{70404B3A-1FBB-4365-B78C-3E6C1AA24793}"/>
    <dgm:cxn modelId="{A5454867-269E-4292-94CF-05C4FC170551}" srcId="{CDA3AC1B-9E05-4E24-AA50-3A527C354682}" destId="{94F2D2DA-7F71-4B6D-88E0-FE4011CB9E46}" srcOrd="4" destOrd="0" parTransId="{EC764391-6952-4CB9-9A91-8E0349E1FEB6}" sibTransId="{191BE14B-702B-42D9-85D1-CAA3C97F87D4}"/>
    <dgm:cxn modelId="{C1E2444E-EA4C-439E-8115-1032AB35A73C}" srcId="{CDA3AC1B-9E05-4E24-AA50-3A527C354682}" destId="{525EE71C-4BD7-4561-B2B8-398659FC766D}" srcOrd="0" destOrd="0" parTransId="{0713359C-9133-4B90-986D-181BD18F0EB8}" sibTransId="{853E4A23-EB9B-4413-98D4-9D1724F0687C}"/>
    <dgm:cxn modelId="{CA0C8159-6C61-420D-83F0-6EDE5A7CB347}" type="presOf" srcId="{D1CD8DE6-CCFC-496D-88C4-EAD7C7DAD84B}" destId="{C4992EC6-862A-437F-8CF9-9C65AD1C00E2}" srcOrd="0" destOrd="2" presId="urn:microsoft.com/office/officeart/2005/8/layout/vList5"/>
    <dgm:cxn modelId="{EE00B183-F2FF-4508-BF23-F72DADB1BE87}" srcId="{5248341E-D769-4C1D-AC30-9217B72F37E2}" destId="{BCAA2BBE-92E8-4923-820B-E22A76028A84}" srcOrd="0" destOrd="0" parTransId="{F228DF33-AF01-45F7-BD20-D8B8335F39E1}" sibTransId="{E215EE04-03E4-4075-A165-C58AED141B6C}"/>
    <dgm:cxn modelId="{092D4C8E-AA21-4A3F-953B-6AFD93B5C157}" type="presOf" srcId="{4AB2D19B-60E2-404D-A1FF-0B1B02D1B636}" destId="{C4992EC6-862A-437F-8CF9-9C65AD1C00E2}" srcOrd="0" destOrd="6" presId="urn:microsoft.com/office/officeart/2005/8/layout/vList5"/>
    <dgm:cxn modelId="{298FB495-E73D-4402-9FB4-5439A713F6F9}" srcId="{BAEC3846-A195-4731-902B-DF3217C59D30}" destId="{CDA3AC1B-9E05-4E24-AA50-3A527C354682}" srcOrd="2" destOrd="0" parTransId="{DF7C04BA-3BDF-45C1-8552-F60FE4AA2EBD}" sibTransId="{C31E7042-03CC-4AEF-9240-FCE856DBD685}"/>
    <dgm:cxn modelId="{0161C499-EA28-43A1-980A-4BB5182721A8}" srcId="{CDA3AC1B-9E05-4E24-AA50-3A527C354682}" destId="{F8AA6057-BED2-4713-8EC6-66F05DFD94D2}" srcOrd="5" destOrd="0" parTransId="{A9AF8784-7869-4415-A657-0A89025CDEF5}" sibTransId="{484DCA64-1CAA-4395-8242-0B96E6324846}"/>
    <dgm:cxn modelId="{639FFCA1-FE6A-49A8-AAEB-ABC1DCE7362C}" type="presOf" srcId="{AEF9AF9E-ECBC-41FF-B1DF-B8DC2777FAEA}" destId="{5ABE07E3-8233-4FFB-8317-AB93711C0EB5}" srcOrd="0" destOrd="1" presId="urn:microsoft.com/office/officeart/2005/8/layout/vList5"/>
    <dgm:cxn modelId="{8FD3D5A9-7093-4681-9C0D-A2B8421D8B24}" srcId="{CDA3AC1B-9E05-4E24-AA50-3A527C354682}" destId="{4AB2D19B-60E2-404D-A1FF-0B1B02D1B636}" srcOrd="6" destOrd="0" parTransId="{098282EE-12C2-4496-8536-45054C56649D}" sibTransId="{F828B071-7AFE-4B5F-AB84-AAA51CF1C419}"/>
    <dgm:cxn modelId="{10BC4CB3-559F-4385-8C53-F6498BB97E32}" type="presOf" srcId="{98A1C76D-53D2-4984-870F-A2CB27128007}" destId="{C4992EC6-862A-437F-8CF9-9C65AD1C00E2}" srcOrd="0" destOrd="1" presId="urn:microsoft.com/office/officeart/2005/8/layout/vList5"/>
    <dgm:cxn modelId="{357582BE-3880-4FB8-85E7-AF184A9C7952}" type="presOf" srcId="{94F2D2DA-7F71-4B6D-88E0-FE4011CB9E46}" destId="{C4992EC6-862A-437F-8CF9-9C65AD1C00E2}" srcOrd="0" destOrd="4" presId="urn:microsoft.com/office/officeart/2005/8/layout/vList5"/>
    <dgm:cxn modelId="{379529C0-9A97-4D08-8498-43C0193B639A}" type="presOf" srcId="{2A5D97A0-B361-4202-8A5E-1587F11F30E3}" destId="{DB22A2AE-AFCE-4712-B4AE-FA790F7EC220}" srcOrd="0" destOrd="0" presId="urn:microsoft.com/office/officeart/2005/8/layout/vList5"/>
    <dgm:cxn modelId="{23E759C2-6186-4563-A198-F785DC2E79A1}" type="presOf" srcId="{F8AA6057-BED2-4713-8EC6-66F05DFD94D2}" destId="{C4992EC6-862A-437F-8CF9-9C65AD1C00E2}" srcOrd="0" destOrd="5" presId="urn:microsoft.com/office/officeart/2005/8/layout/vList5"/>
    <dgm:cxn modelId="{742FA4C3-3651-46DD-9499-814981B466CB}" type="presOf" srcId="{BCAA2BBE-92E8-4923-820B-E22A76028A84}" destId="{5ABE07E3-8233-4FFB-8317-AB93711C0EB5}" srcOrd="0" destOrd="0" presId="urn:microsoft.com/office/officeart/2005/8/layout/vList5"/>
    <dgm:cxn modelId="{D5B4EFC4-0CBF-4696-BC3E-F6CC4389BC05}" type="presOf" srcId="{CDA3AC1B-9E05-4E24-AA50-3A527C354682}" destId="{34732DBD-86CB-4944-AF53-C234498DF497}" srcOrd="0" destOrd="0" presId="urn:microsoft.com/office/officeart/2005/8/layout/vList5"/>
    <dgm:cxn modelId="{61FF6BCD-7C6D-4BB2-9814-2CCB64B8F159}" type="presOf" srcId="{F351DDBF-F0E5-43DF-A930-04B30395D72B}" destId="{DB22A2AE-AFCE-4712-B4AE-FA790F7EC220}" srcOrd="0" destOrd="1" presId="urn:microsoft.com/office/officeart/2005/8/layout/vList5"/>
    <dgm:cxn modelId="{AB7654D7-FF2A-4BB3-A4A9-AB12270F6102}" srcId="{CDA3AC1B-9E05-4E24-AA50-3A527C354682}" destId="{D1CD8DE6-CCFC-496D-88C4-EAD7C7DAD84B}" srcOrd="2" destOrd="0" parTransId="{156AA1AC-F930-41D4-BDA9-786C8212950D}" sibTransId="{DBA88F32-B8FD-4778-BD4A-BB3F6AC6BBBA}"/>
    <dgm:cxn modelId="{81A46FF0-062E-4A8E-ADE7-C2A357C6CDC2}" type="presOf" srcId="{9798C74B-5499-4BB9-ABCB-03CB294BE82D}" destId="{C4992EC6-862A-437F-8CF9-9C65AD1C00E2}" srcOrd="0" destOrd="3" presId="urn:microsoft.com/office/officeart/2005/8/layout/vList5"/>
    <dgm:cxn modelId="{B06AA7EB-ABA8-411B-B9CC-E68403446D61}" type="presParOf" srcId="{767CE6CC-6FB5-44BD-BED2-9354D59777F0}" destId="{F98C68CB-B168-43B5-A726-DE41CF332720}" srcOrd="0" destOrd="0" presId="urn:microsoft.com/office/officeart/2005/8/layout/vList5"/>
    <dgm:cxn modelId="{1BA94E97-0AC8-4140-9032-D380360A9B0E}" type="presParOf" srcId="{F98C68CB-B168-43B5-A726-DE41CF332720}" destId="{CA24A4AB-D4CC-47B0-9C7C-CCDB355DDC4B}" srcOrd="0" destOrd="0" presId="urn:microsoft.com/office/officeart/2005/8/layout/vList5"/>
    <dgm:cxn modelId="{838AFEE5-BDD6-4071-80A8-E629BA5794DC}" type="presParOf" srcId="{F98C68CB-B168-43B5-A726-DE41CF332720}" destId="{DB22A2AE-AFCE-4712-B4AE-FA790F7EC220}" srcOrd="1" destOrd="0" presId="urn:microsoft.com/office/officeart/2005/8/layout/vList5"/>
    <dgm:cxn modelId="{CACDEFDF-D78D-4BC2-95C1-D77E0319AE0D}" type="presParOf" srcId="{767CE6CC-6FB5-44BD-BED2-9354D59777F0}" destId="{0BC11F55-A463-46D3-9892-000E46BD88A3}" srcOrd="1" destOrd="0" presId="urn:microsoft.com/office/officeart/2005/8/layout/vList5"/>
    <dgm:cxn modelId="{F786E0FD-72BE-4038-B820-FE61F915CE59}" type="presParOf" srcId="{767CE6CC-6FB5-44BD-BED2-9354D59777F0}" destId="{A8D2CBF4-4D4D-41DF-B634-7AA723702482}" srcOrd="2" destOrd="0" presId="urn:microsoft.com/office/officeart/2005/8/layout/vList5"/>
    <dgm:cxn modelId="{95F4E6C3-AE16-4F0E-B50A-DDB05FA2F41F}" type="presParOf" srcId="{A8D2CBF4-4D4D-41DF-B634-7AA723702482}" destId="{512AE695-897B-4935-BFFE-6FE3AFEE3955}" srcOrd="0" destOrd="0" presId="urn:microsoft.com/office/officeart/2005/8/layout/vList5"/>
    <dgm:cxn modelId="{104CA8C2-AA42-44DD-816F-B170C9F54009}" type="presParOf" srcId="{A8D2CBF4-4D4D-41DF-B634-7AA723702482}" destId="{5ABE07E3-8233-4FFB-8317-AB93711C0EB5}" srcOrd="1" destOrd="0" presId="urn:microsoft.com/office/officeart/2005/8/layout/vList5"/>
    <dgm:cxn modelId="{50EF8161-5A6F-454D-8C63-148500FEE635}" type="presParOf" srcId="{767CE6CC-6FB5-44BD-BED2-9354D59777F0}" destId="{9653563F-B278-422C-A469-3575551E7E93}" srcOrd="3" destOrd="0" presId="urn:microsoft.com/office/officeart/2005/8/layout/vList5"/>
    <dgm:cxn modelId="{4FBF5EC5-ED59-4EDB-A37B-2B6C96554D6E}" type="presParOf" srcId="{767CE6CC-6FB5-44BD-BED2-9354D59777F0}" destId="{B5FF38C9-633C-4A00-9A88-60CFE12A1353}" srcOrd="4" destOrd="0" presId="urn:microsoft.com/office/officeart/2005/8/layout/vList5"/>
    <dgm:cxn modelId="{4ED8EEE0-CA8A-4724-B6A3-E232C401475C}" type="presParOf" srcId="{B5FF38C9-633C-4A00-9A88-60CFE12A1353}" destId="{34732DBD-86CB-4944-AF53-C234498DF497}" srcOrd="0" destOrd="0" presId="urn:microsoft.com/office/officeart/2005/8/layout/vList5"/>
    <dgm:cxn modelId="{23C389C1-563B-41E7-9192-419920E23214}" type="presParOf" srcId="{B5FF38C9-633C-4A00-9A88-60CFE12A1353}" destId="{C4992EC6-862A-437F-8CF9-9C65AD1C00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C3846-A195-4731-902B-DF3217C59D3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64CE7D-C3D8-4ADD-A9A0-D6022A256D4A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Wide filed imaging (7 field) </a:t>
          </a:r>
          <a:endParaRPr lang="en-US" dirty="0">
            <a:solidFill>
              <a:schemeClr val="bg1"/>
            </a:solidFill>
          </a:endParaRPr>
        </a:p>
      </dgm:t>
    </dgm:pt>
    <dgm:pt modelId="{1FB49D4A-A240-4171-8D63-5EEF416F6A4D}" type="parTrans" cxnId="{EEBED962-30CD-40DD-9083-62DF53CC91B3}">
      <dgm:prSet/>
      <dgm:spPr/>
      <dgm:t>
        <a:bodyPr/>
        <a:lstStyle/>
        <a:p>
          <a:endParaRPr lang="en-US"/>
        </a:p>
      </dgm:t>
    </dgm:pt>
    <dgm:pt modelId="{1D5D232F-6CC4-4A54-8AE8-7E47EA1DBE0D}" type="sibTrans" cxnId="{EEBED962-30CD-40DD-9083-62DF53CC91B3}">
      <dgm:prSet/>
      <dgm:spPr/>
      <dgm:t>
        <a:bodyPr/>
        <a:lstStyle/>
        <a:p>
          <a:endParaRPr lang="en-US"/>
        </a:p>
      </dgm:t>
    </dgm:pt>
    <dgm:pt modelId="{2A5D97A0-B361-4202-8A5E-1587F11F30E3}">
      <dgm:prSet custT="1"/>
      <dgm:spPr/>
      <dgm:t>
        <a:bodyPr/>
        <a:lstStyle/>
        <a:p>
          <a:pPr rtl="0"/>
          <a:r>
            <a:rPr lang="en-GB" sz="1200" kern="1200" dirty="0">
              <a:solidFill>
                <a:srgbClr val="330072"/>
              </a:solidFill>
              <a:latin typeface="+mj-lt"/>
            </a:rPr>
            <a:t>R2 &amp; R3S: Image acquisition and grading can be time consuming – estimated 2 </a:t>
          </a:r>
          <a:r>
            <a:rPr lang="en-GB" sz="1200" kern="1200" dirty="0">
              <a:solidFill>
                <a:srgbClr val="330072"/>
              </a:solidFill>
              <a:latin typeface="+mj-lt"/>
              <a:ea typeface="+mn-ea"/>
              <a:cs typeface="+mn-cs"/>
            </a:rPr>
            <a:t>x the time of RDS</a:t>
          </a:r>
        </a:p>
      </dgm:t>
    </dgm:pt>
    <dgm:pt modelId="{5FFE2630-1D10-4310-A156-01759F2C44FB}" type="parTrans" cxnId="{32464B2F-FC36-4B70-82B2-EEE954BFA294}">
      <dgm:prSet/>
      <dgm:spPr/>
      <dgm:t>
        <a:bodyPr/>
        <a:lstStyle/>
        <a:p>
          <a:endParaRPr lang="en-US"/>
        </a:p>
      </dgm:t>
    </dgm:pt>
    <dgm:pt modelId="{9D849E13-20C2-427C-97DE-BE8CA6BA5ED6}" type="sibTrans" cxnId="{32464B2F-FC36-4B70-82B2-EEE954BFA294}">
      <dgm:prSet/>
      <dgm:spPr/>
      <dgm:t>
        <a:bodyPr/>
        <a:lstStyle/>
        <a:p>
          <a:endParaRPr lang="en-US"/>
        </a:p>
      </dgm:t>
    </dgm:pt>
    <dgm:pt modelId="{5248341E-D769-4C1D-AC30-9217B72F37E2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</a:rPr>
            <a:t>OCT Integration with </a:t>
          </a:r>
          <a:r>
            <a:rPr lang="en-GB" b="1" dirty="0" err="1">
              <a:solidFill>
                <a:schemeClr val="bg1"/>
              </a:solidFill>
            </a:rPr>
            <a:t>OptoMize</a:t>
          </a:r>
          <a:r>
            <a:rPr lang="en-GB" b="1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  <a:latin typeface="Aptos Display" panose="02110004020202020204"/>
          </a:endParaRPr>
        </a:p>
      </dgm:t>
    </dgm:pt>
    <dgm:pt modelId="{463C3A34-D9CB-4003-90F1-7B5531BA7DA8}" type="parTrans" cxnId="{CEC9351D-03C3-4663-96F4-7E8DCB97E448}">
      <dgm:prSet/>
      <dgm:spPr/>
      <dgm:t>
        <a:bodyPr/>
        <a:lstStyle/>
        <a:p>
          <a:endParaRPr lang="en-US"/>
        </a:p>
      </dgm:t>
    </dgm:pt>
    <dgm:pt modelId="{C7DB60F7-0023-43FC-8174-6C2DF8CBB6EE}" type="sibTrans" cxnId="{CEC9351D-03C3-4663-96F4-7E8DCB97E448}">
      <dgm:prSet/>
      <dgm:spPr/>
      <dgm:t>
        <a:bodyPr/>
        <a:lstStyle/>
        <a:p>
          <a:endParaRPr lang="en-US"/>
        </a:p>
      </dgm:t>
    </dgm:pt>
    <dgm:pt modelId="{CDA3AC1B-9E05-4E24-AA50-3A527C354682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Communication with patients in clinic</a:t>
          </a:r>
          <a:endParaRPr lang="en-US" dirty="0">
            <a:solidFill>
              <a:schemeClr val="bg1"/>
            </a:solidFill>
          </a:endParaRPr>
        </a:p>
      </dgm:t>
    </dgm:pt>
    <dgm:pt modelId="{DF7C04BA-3BDF-45C1-8552-F60FE4AA2EBD}" type="parTrans" cxnId="{298FB495-E73D-4402-9FB4-5439A713F6F9}">
      <dgm:prSet/>
      <dgm:spPr/>
      <dgm:t>
        <a:bodyPr/>
        <a:lstStyle/>
        <a:p>
          <a:endParaRPr lang="en-US"/>
        </a:p>
      </dgm:t>
    </dgm:pt>
    <dgm:pt modelId="{C31E7042-03CC-4AEF-9240-FCE856DBD685}" type="sibTrans" cxnId="{298FB495-E73D-4402-9FB4-5439A713F6F9}">
      <dgm:prSet/>
      <dgm:spPr/>
      <dgm:t>
        <a:bodyPr/>
        <a:lstStyle/>
        <a:p>
          <a:endParaRPr lang="en-US"/>
        </a:p>
      </dgm:t>
    </dgm:pt>
    <dgm:pt modelId="{D1CD8DE6-CCFC-496D-88C4-EAD7C7DAD84B}">
      <dgm:prSet custT="1"/>
      <dgm:spPr>
        <a:solidFill>
          <a:srgbClr val="330072">
            <a:tint val="40000"/>
            <a:alpha val="90000"/>
            <a:hueOff val="-6161641"/>
            <a:satOff val="17867"/>
            <a:lumOff val="2545"/>
            <a:alphaOff val="0"/>
          </a:srgbClr>
        </a:solidFill>
        <a:ln w="25400" cap="flat" cmpd="sng" algn="ctr">
          <a:solidFill>
            <a:srgbClr val="330072">
              <a:tint val="40000"/>
              <a:alpha val="90000"/>
              <a:hueOff val="-6161641"/>
              <a:satOff val="17867"/>
              <a:lumOff val="2545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Why they need to be screened in shorter frequency</a:t>
          </a:r>
          <a:endParaRPr lang="en-US" sz="1200" kern="1200" dirty="0">
            <a:solidFill>
              <a:srgbClr val="330072"/>
            </a:solidFill>
            <a:latin typeface="Arial"/>
            <a:ea typeface="+mn-ea"/>
            <a:cs typeface="+mn-cs"/>
          </a:endParaRPr>
        </a:p>
      </dgm:t>
    </dgm:pt>
    <dgm:pt modelId="{156AA1AC-F930-41D4-BDA9-786C8212950D}" type="parTrans" cxnId="{AB7654D7-FF2A-4BB3-A4A9-AB12270F6102}">
      <dgm:prSet/>
      <dgm:spPr/>
      <dgm:t>
        <a:bodyPr/>
        <a:lstStyle/>
        <a:p>
          <a:endParaRPr lang="en-US"/>
        </a:p>
      </dgm:t>
    </dgm:pt>
    <dgm:pt modelId="{DBA88F32-B8FD-4778-BD4A-BB3F6AC6BBBA}" type="sibTrans" cxnId="{AB7654D7-FF2A-4BB3-A4A9-AB12270F6102}">
      <dgm:prSet/>
      <dgm:spPr/>
      <dgm:t>
        <a:bodyPr/>
        <a:lstStyle/>
        <a:p>
          <a:endParaRPr lang="en-US"/>
        </a:p>
      </dgm:t>
    </dgm:pt>
    <dgm:pt modelId="{A036DB77-75A3-4AEF-8E9E-A92F82AAE535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OCT Triaging</a:t>
          </a:r>
          <a:r>
            <a:rPr lang="en-GB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168D0603-542E-4EEE-B5D3-E19C4D7F67D1}" type="parTrans" cxnId="{B7ED6B1D-2C8F-4984-9501-DCB796F240EA}">
      <dgm:prSet/>
      <dgm:spPr/>
      <dgm:t>
        <a:bodyPr/>
        <a:lstStyle/>
        <a:p>
          <a:endParaRPr lang="en-US"/>
        </a:p>
      </dgm:t>
    </dgm:pt>
    <dgm:pt modelId="{72DFD459-9BF1-4D67-BA9D-0CE4189FACC0}" type="sibTrans" cxnId="{B7ED6B1D-2C8F-4984-9501-DCB796F240EA}">
      <dgm:prSet/>
      <dgm:spPr/>
      <dgm:t>
        <a:bodyPr/>
        <a:lstStyle/>
        <a:p>
          <a:endParaRPr lang="en-US"/>
        </a:p>
      </dgm:t>
    </dgm:pt>
    <dgm:pt modelId="{1EF1B5BA-03AB-4B0E-A2D1-3CE514DC449F}">
      <dgm:prSet custT="1"/>
      <dgm:spPr>
        <a:solidFill>
          <a:srgbClr val="330072">
            <a:tint val="40000"/>
            <a:alpha val="90000"/>
            <a:hueOff val="-9242461"/>
            <a:satOff val="26801"/>
            <a:lumOff val="3818"/>
            <a:alphaOff val="0"/>
          </a:srgbClr>
        </a:solidFill>
        <a:ln w="25400" cap="flat" cmpd="sng" algn="ctr">
          <a:solidFill>
            <a:srgbClr val="330072">
              <a:tint val="40000"/>
              <a:alpha val="90000"/>
              <a:hueOff val="-9242461"/>
              <a:satOff val="26801"/>
              <a:lumOff val="3818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20955" rIns="41910" bIns="2095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200" kern="1200">
              <a:solidFill>
                <a:srgbClr val="330072"/>
              </a:solidFill>
              <a:latin typeface="Arial"/>
              <a:ea typeface="+mn-ea"/>
              <a:cs typeface="+mn-cs"/>
            </a:rPr>
            <a:t>		RAG </a:t>
          </a:r>
          <a:r>
            <a:rPr lang="en-GB" sz="12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triaging to grade urgent patients quicker</a:t>
          </a:r>
          <a:endParaRPr lang="en-US" sz="1100" kern="1200" dirty="0">
            <a:solidFill>
              <a:srgbClr val="330072"/>
            </a:solidFill>
            <a:latin typeface="Arial"/>
            <a:ea typeface="+mn-ea"/>
            <a:cs typeface="+mn-cs"/>
          </a:endParaRPr>
        </a:p>
      </dgm:t>
    </dgm:pt>
    <dgm:pt modelId="{A7209B7B-E938-4B8C-946B-0FDBC739FDF7}" type="parTrans" cxnId="{5072681C-4E42-4CF6-B91C-9FE705B4CA3E}">
      <dgm:prSet/>
      <dgm:spPr/>
      <dgm:t>
        <a:bodyPr/>
        <a:lstStyle/>
        <a:p>
          <a:endParaRPr lang="en-US"/>
        </a:p>
      </dgm:t>
    </dgm:pt>
    <dgm:pt modelId="{79D321BB-42AA-4BED-ACF2-8588A755388A}" type="sibTrans" cxnId="{5072681C-4E42-4CF6-B91C-9FE705B4CA3E}">
      <dgm:prSet/>
      <dgm:spPr/>
      <dgm:t>
        <a:bodyPr/>
        <a:lstStyle/>
        <a:p>
          <a:endParaRPr lang="en-US"/>
        </a:p>
      </dgm:t>
    </dgm:pt>
    <dgm:pt modelId="{BCAA2BBE-92E8-4923-820B-E22A76028A84}">
      <dgm:prSet phldr="0" custT="1"/>
      <dgm:spPr/>
      <dgm:t>
        <a:bodyPr/>
        <a:lstStyle/>
        <a:p>
          <a:pPr rtl="0"/>
          <a:r>
            <a:rPr lang="en-GB" sz="1200" dirty="0">
              <a:solidFill>
                <a:srgbClr val="330072"/>
              </a:solidFill>
              <a:latin typeface="+mj-lt"/>
            </a:rPr>
            <a:t>Using different types of OCT software (Canon Viewer &amp; </a:t>
          </a:r>
          <a:r>
            <a:rPr lang="en-GB" sz="1200" dirty="0" err="1">
              <a:solidFill>
                <a:srgbClr val="330072"/>
              </a:solidFill>
              <a:latin typeface="+mj-lt"/>
            </a:rPr>
            <a:t>Heyex</a:t>
          </a:r>
          <a:r>
            <a:rPr lang="en-GB" sz="1200" dirty="0">
              <a:solidFill>
                <a:srgbClr val="330072"/>
              </a:solidFill>
              <a:latin typeface="+mj-lt"/>
            </a:rPr>
            <a:t> 2) and how this integrates with each other and </a:t>
          </a:r>
          <a:r>
            <a:rPr lang="en-GB" sz="1200" dirty="0" err="1">
              <a:solidFill>
                <a:srgbClr val="330072"/>
              </a:solidFill>
              <a:latin typeface="+mj-lt"/>
            </a:rPr>
            <a:t>OptoMize</a:t>
          </a:r>
          <a:endParaRPr lang="en-GB" sz="1200" dirty="0">
            <a:latin typeface="+mj-lt"/>
          </a:endParaRPr>
        </a:p>
      </dgm:t>
    </dgm:pt>
    <dgm:pt modelId="{F228DF33-AF01-45F7-BD20-D8B8335F39E1}" type="parTrans" cxnId="{EE00B183-F2FF-4508-BF23-F72DADB1BE87}">
      <dgm:prSet/>
      <dgm:spPr/>
      <dgm:t>
        <a:bodyPr/>
        <a:lstStyle/>
        <a:p>
          <a:endParaRPr lang="en-GB"/>
        </a:p>
      </dgm:t>
    </dgm:pt>
    <dgm:pt modelId="{E215EE04-03E4-4075-A165-C58AED141B6C}" type="sibTrans" cxnId="{EE00B183-F2FF-4508-BF23-F72DADB1BE87}">
      <dgm:prSet/>
      <dgm:spPr/>
      <dgm:t>
        <a:bodyPr/>
        <a:lstStyle/>
        <a:p>
          <a:endParaRPr lang="en-GB"/>
        </a:p>
      </dgm:t>
    </dgm:pt>
    <dgm:pt modelId="{F7A1E807-7939-4084-9613-98637389F61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kern="1200" dirty="0">
              <a:solidFill>
                <a:srgbClr val="330072"/>
              </a:solidFill>
              <a:latin typeface="+mj-lt"/>
              <a:ea typeface="+mn-ea"/>
              <a:cs typeface="+mn-cs"/>
            </a:rPr>
            <a:t>Would there be a time when widefield imaging will come to DESP</a:t>
          </a:r>
          <a:r>
            <a:rPr lang="en-GB" sz="1200" kern="1200" dirty="0">
              <a:solidFill>
                <a:srgbClr val="330072"/>
              </a:solidFill>
              <a:latin typeface="+mj-lt"/>
            </a:rPr>
            <a:t>? </a:t>
          </a:r>
          <a:endParaRPr lang="en-GB" sz="1200" kern="1200" dirty="0">
            <a:latin typeface="+mj-lt"/>
          </a:endParaRPr>
        </a:p>
      </dgm:t>
    </dgm:pt>
    <dgm:pt modelId="{D69378F4-F699-43BA-A898-D6063F76E0E2}" type="parTrans" cxnId="{D5E56910-0FAA-4818-8CE6-9CEBC5D5C59B}">
      <dgm:prSet/>
      <dgm:spPr/>
      <dgm:t>
        <a:bodyPr/>
        <a:lstStyle/>
        <a:p>
          <a:endParaRPr lang="en-GB"/>
        </a:p>
      </dgm:t>
    </dgm:pt>
    <dgm:pt modelId="{CAC136DD-2984-495A-98B5-4FE797027B4D}" type="sibTrans" cxnId="{D5E56910-0FAA-4818-8CE6-9CEBC5D5C59B}">
      <dgm:prSet/>
      <dgm:spPr/>
      <dgm:t>
        <a:bodyPr/>
        <a:lstStyle/>
        <a:p>
          <a:endParaRPr lang="en-GB"/>
        </a:p>
      </dgm:t>
    </dgm:pt>
    <dgm:pt modelId="{4F57B995-452E-4881-B3ED-3C5740F40BAA}">
      <dgm:prSet phldr="0"/>
      <dgm:spPr/>
      <dgm:t>
        <a:bodyPr/>
        <a:lstStyle/>
        <a:p>
          <a:pPr rtl="0"/>
          <a:endParaRPr lang="en-GB" sz="1400" dirty="0"/>
        </a:p>
      </dgm:t>
    </dgm:pt>
    <dgm:pt modelId="{0D978D18-B681-41BA-84BB-7AD6458B92C1}" type="parTrans" cxnId="{B0ACFF24-64D4-4991-8F03-DBE773B935A8}">
      <dgm:prSet/>
      <dgm:spPr/>
      <dgm:t>
        <a:bodyPr/>
        <a:lstStyle/>
        <a:p>
          <a:endParaRPr lang="en-GB"/>
        </a:p>
      </dgm:t>
    </dgm:pt>
    <dgm:pt modelId="{704984B9-377B-4121-BE2D-0C16B53B17E2}" type="sibTrans" cxnId="{B0ACFF24-64D4-4991-8F03-DBE773B935A8}">
      <dgm:prSet/>
      <dgm:spPr/>
      <dgm:t>
        <a:bodyPr/>
        <a:lstStyle/>
        <a:p>
          <a:endParaRPr lang="en-GB"/>
        </a:p>
      </dgm:t>
    </dgm:pt>
    <dgm:pt modelId="{3D6445C0-52C2-4759-93E7-DA8D904BDC60}">
      <dgm:prSet phldr="0"/>
      <dgm:spPr/>
      <dgm:t>
        <a:bodyPr/>
        <a:lstStyle/>
        <a:p>
          <a:pPr rtl="0"/>
          <a:endParaRPr lang="en-GB" sz="1400" dirty="0"/>
        </a:p>
      </dgm:t>
    </dgm:pt>
    <dgm:pt modelId="{67F84B9B-5649-458B-80F3-D60482D59BC3}" type="parTrans" cxnId="{3141101A-3119-4FC5-9D8F-EBA216B4945D}">
      <dgm:prSet/>
      <dgm:spPr/>
      <dgm:t>
        <a:bodyPr/>
        <a:lstStyle/>
        <a:p>
          <a:endParaRPr lang="en-GB"/>
        </a:p>
      </dgm:t>
    </dgm:pt>
    <dgm:pt modelId="{FD666105-18A1-471C-A6FE-E578B4EB4274}" type="sibTrans" cxnId="{3141101A-3119-4FC5-9D8F-EBA216B4945D}">
      <dgm:prSet/>
      <dgm:spPr/>
      <dgm:t>
        <a:bodyPr/>
        <a:lstStyle/>
        <a:p>
          <a:endParaRPr lang="en-GB"/>
        </a:p>
      </dgm:t>
    </dgm:pt>
    <dgm:pt modelId="{4B5E6EEE-D100-477C-9887-33429D8B89DB}">
      <dgm:prSet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dirty="0">
              <a:solidFill>
                <a:srgbClr val="330072"/>
              </a:solidFill>
              <a:latin typeface="+mj-lt"/>
            </a:rPr>
            <a:t>No link between OCT Viewers and </a:t>
          </a:r>
          <a:r>
            <a:rPr lang="en-GB" sz="1200" dirty="0" err="1">
              <a:solidFill>
                <a:srgbClr val="330072"/>
              </a:solidFill>
              <a:latin typeface="+mj-lt"/>
            </a:rPr>
            <a:t>OptoMize</a:t>
          </a:r>
          <a:r>
            <a:rPr lang="en-GB" sz="1200" dirty="0">
              <a:solidFill>
                <a:srgbClr val="330072"/>
              </a:solidFill>
              <a:latin typeface="+mj-lt"/>
            </a:rPr>
            <a:t> </a:t>
          </a:r>
          <a:endParaRPr lang="en-GB" sz="1200" dirty="0">
            <a:latin typeface="+mj-lt"/>
          </a:endParaRPr>
        </a:p>
      </dgm:t>
    </dgm:pt>
    <dgm:pt modelId="{8D2D1A1B-D4D9-4B9E-B1E5-3D5F3A723B85}" type="parTrans" cxnId="{FF17B0A4-F541-4759-9BAF-33F811B2CF6D}">
      <dgm:prSet/>
      <dgm:spPr/>
      <dgm:t>
        <a:bodyPr/>
        <a:lstStyle/>
        <a:p>
          <a:endParaRPr lang="en-GB"/>
        </a:p>
      </dgm:t>
    </dgm:pt>
    <dgm:pt modelId="{4BD9B694-713F-4A41-AFDE-33DE4B6E5CBD}" type="sibTrans" cxnId="{FF17B0A4-F541-4759-9BAF-33F811B2CF6D}">
      <dgm:prSet/>
      <dgm:spPr/>
      <dgm:t>
        <a:bodyPr/>
        <a:lstStyle/>
        <a:p>
          <a:endParaRPr lang="en-GB"/>
        </a:p>
      </dgm:t>
    </dgm:pt>
    <dgm:pt modelId="{EFCA978F-3B4E-4952-A5D0-83CC82A21748}">
      <dgm:prSet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dirty="0">
              <a:solidFill>
                <a:srgbClr val="330072"/>
              </a:solidFill>
              <a:latin typeface="+mj-lt"/>
            </a:rPr>
            <a:t>Patient information needs to be manually entered. </a:t>
          </a:r>
          <a:endParaRPr lang="en-GB" sz="1200" dirty="0">
            <a:latin typeface="+mj-lt"/>
          </a:endParaRPr>
        </a:p>
      </dgm:t>
    </dgm:pt>
    <dgm:pt modelId="{606306B6-3AA9-4F93-9424-CBACD7FCFB54}" type="parTrans" cxnId="{087CDCAB-A616-473B-ADD0-F9D779D2841E}">
      <dgm:prSet/>
      <dgm:spPr/>
      <dgm:t>
        <a:bodyPr/>
        <a:lstStyle/>
        <a:p>
          <a:endParaRPr lang="en-GB"/>
        </a:p>
      </dgm:t>
    </dgm:pt>
    <dgm:pt modelId="{821A7DCB-DA4F-487E-8836-81623DAB8B41}" type="sibTrans" cxnId="{087CDCAB-A616-473B-ADD0-F9D779D2841E}">
      <dgm:prSet/>
      <dgm:spPr/>
      <dgm:t>
        <a:bodyPr/>
        <a:lstStyle/>
        <a:p>
          <a:endParaRPr lang="en-GB"/>
        </a:p>
      </dgm:t>
    </dgm:pt>
    <dgm:pt modelId="{90C452B3-46AC-4BE0-80C0-AAE4256FD249}">
      <dgm:prSet custT="1"/>
      <dgm:spPr>
        <a:solidFill>
          <a:srgbClr val="330072">
            <a:tint val="40000"/>
            <a:alpha val="90000"/>
            <a:hueOff val="-6161641"/>
            <a:satOff val="17867"/>
            <a:lumOff val="2545"/>
            <a:alphaOff val="0"/>
          </a:srgbClr>
        </a:solidFill>
        <a:ln w="25400" cap="flat" cmpd="sng" algn="ctr">
          <a:solidFill>
            <a:srgbClr val="330072">
              <a:tint val="40000"/>
              <a:alpha val="90000"/>
              <a:hueOff val="-6161641"/>
              <a:satOff val="17867"/>
              <a:lumOff val="2545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If referable disease: Ability to explain what happens next</a:t>
          </a:r>
          <a:endParaRPr lang="en-US" sz="1200" kern="1200" dirty="0">
            <a:solidFill>
              <a:srgbClr val="330072"/>
            </a:solidFill>
            <a:latin typeface="Arial"/>
            <a:ea typeface="+mn-ea"/>
            <a:cs typeface="+mn-cs"/>
          </a:endParaRPr>
        </a:p>
      </dgm:t>
    </dgm:pt>
    <dgm:pt modelId="{67F2365C-60D8-49B3-B056-09A3AE48A2A9}" type="parTrans" cxnId="{1EA87916-C752-47CF-9BCE-28A67EF0678A}">
      <dgm:prSet/>
      <dgm:spPr/>
      <dgm:t>
        <a:bodyPr/>
        <a:lstStyle/>
        <a:p>
          <a:endParaRPr lang="en-GB"/>
        </a:p>
      </dgm:t>
    </dgm:pt>
    <dgm:pt modelId="{C3B9A1AC-355A-4CE8-8519-7D35C197E951}" type="sibTrans" cxnId="{1EA87916-C752-47CF-9BCE-28A67EF0678A}">
      <dgm:prSet/>
      <dgm:spPr/>
      <dgm:t>
        <a:bodyPr/>
        <a:lstStyle/>
        <a:p>
          <a:endParaRPr lang="en-GB"/>
        </a:p>
      </dgm:t>
    </dgm:pt>
    <dgm:pt modelId="{1763A244-37F3-443B-A7EF-7CA02E801A9D}">
      <dgm:prSet phldr="0" custT="1"/>
      <dgm:spPr/>
      <dgm:t>
        <a:bodyPr/>
        <a:lstStyle/>
        <a:p>
          <a:pPr rtl="0"/>
          <a:endParaRPr lang="en-GB" sz="1200" dirty="0">
            <a:latin typeface="+mj-lt"/>
          </a:endParaRPr>
        </a:p>
      </dgm:t>
    </dgm:pt>
    <dgm:pt modelId="{4A29AD84-8CA6-4EBB-8378-CC67BCE3AFA1}" type="parTrans" cxnId="{E8D93521-4ABF-4857-990D-CAD95CA53AD9}">
      <dgm:prSet/>
      <dgm:spPr/>
      <dgm:t>
        <a:bodyPr/>
        <a:lstStyle/>
        <a:p>
          <a:endParaRPr lang="en-GB"/>
        </a:p>
      </dgm:t>
    </dgm:pt>
    <dgm:pt modelId="{FCEA0963-48EF-4608-9B0D-8F0AD2E8229C}" type="sibTrans" cxnId="{E8D93521-4ABF-4857-990D-CAD95CA53AD9}">
      <dgm:prSet/>
      <dgm:spPr/>
      <dgm:t>
        <a:bodyPr/>
        <a:lstStyle/>
        <a:p>
          <a:endParaRPr lang="en-GB"/>
        </a:p>
      </dgm:t>
    </dgm:pt>
    <dgm:pt modelId="{36DB1313-E2FD-4099-A0AC-FFA8BA364143}">
      <dgm:prSet phldr="0" custT="1"/>
      <dgm:spPr/>
      <dgm:t>
        <a:bodyPr/>
        <a:lstStyle/>
        <a:p>
          <a:pPr rtl="0"/>
          <a:endParaRPr lang="en-GB" sz="1200" dirty="0">
            <a:latin typeface="+mj-lt"/>
          </a:endParaRPr>
        </a:p>
      </dgm:t>
    </dgm:pt>
    <dgm:pt modelId="{911C28CE-BB7E-40AB-8BF8-ED6B3468F4D1}" type="parTrans" cxnId="{FC000D81-EBFB-4E99-A05B-2E986007F8B4}">
      <dgm:prSet/>
      <dgm:spPr/>
      <dgm:t>
        <a:bodyPr/>
        <a:lstStyle/>
        <a:p>
          <a:endParaRPr lang="en-GB"/>
        </a:p>
      </dgm:t>
    </dgm:pt>
    <dgm:pt modelId="{D6308FF4-E01C-4D8E-B10E-4C9E654C7905}" type="sibTrans" cxnId="{FC000D81-EBFB-4E99-A05B-2E986007F8B4}">
      <dgm:prSet/>
      <dgm:spPr/>
      <dgm:t>
        <a:bodyPr/>
        <a:lstStyle/>
        <a:p>
          <a:endParaRPr lang="en-GB"/>
        </a:p>
      </dgm:t>
    </dgm:pt>
    <dgm:pt modelId="{767CE6CC-6FB5-44BD-BED2-9354D59777F0}" type="pres">
      <dgm:prSet presAssocID="{BAEC3846-A195-4731-902B-DF3217C59D30}" presName="Name0" presStyleCnt="0">
        <dgm:presLayoutVars>
          <dgm:dir/>
          <dgm:animLvl val="lvl"/>
          <dgm:resizeHandles val="exact"/>
        </dgm:presLayoutVars>
      </dgm:prSet>
      <dgm:spPr/>
    </dgm:pt>
    <dgm:pt modelId="{F98C68CB-B168-43B5-A726-DE41CF332720}" type="pres">
      <dgm:prSet presAssocID="{2F64CE7D-C3D8-4ADD-A9A0-D6022A256D4A}" presName="linNode" presStyleCnt="0"/>
      <dgm:spPr/>
    </dgm:pt>
    <dgm:pt modelId="{CA24A4AB-D4CC-47B0-9C7C-CCDB355DDC4B}" type="pres">
      <dgm:prSet presAssocID="{2F64CE7D-C3D8-4ADD-A9A0-D6022A256D4A}" presName="parentText" presStyleLbl="node1" presStyleIdx="0" presStyleCnt="4" custScaleY="78020">
        <dgm:presLayoutVars>
          <dgm:chMax val="1"/>
          <dgm:bulletEnabled val="1"/>
        </dgm:presLayoutVars>
      </dgm:prSet>
      <dgm:spPr/>
    </dgm:pt>
    <dgm:pt modelId="{DB22A2AE-AFCE-4712-B4AE-FA790F7EC220}" type="pres">
      <dgm:prSet presAssocID="{2F64CE7D-C3D8-4ADD-A9A0-D6022A256D4A}" presName="descendantText" presStyleLbl="alignAccFollowNode1" presStyleIdx="0" presStyleCnt="4" custScaleY="87875">
        <dgm:presLayoutVars>
          <dgm:bulletEnabled val="1"/>
        </dgm:presLayoutVars>
      </dgm:prSet>
      <dgm:spPr/>
    </dgm:pt>
    <dgm:pt modelId="{0BC11F55-A463-46D3-9892-000E46BD88A3}" type="pres">
      <dgm:prSet presAssocID="{1D5D232F-6CC4-4A54-8AE8-7E47EA1DBE0D}" presName="sp" presStyleCnt="0"/>
      <dgm:spPr/>
    </dgm:pt>
    <dgm:pt modelId="{A8D2CBF4-4D4D-41DF-B634-7AA723702482}" type="pres">
      <dgm:prSet presAssocID="{5248341E-D769-4C1D-AC30-9217B72F37E2}" presName="linNode" presStyleCnt="0"/>
      <dgm:spPr/>
    </dgm:pt>
    <dgm:pt modelId="{512AE695-897B-4935-BFFE-6FE3AFEE3955}" type="pres">
      <dgm:prSet presAssocID="{5248341E-D769-4C1D-AC30-9217B72F37E2}" presName="parentText" presStyleLbl="node1" presStyleIdx="1" presStyleCnt="4" custScaleY="85354">
        <dgm:presLayoutVars>
          <dgm:chMax val="1"/>
          <dgm:bulletEnabled val="1"/>
        </dgm:presLayoutVars>
      </dgm:prSet>
      <dgm:spPr/>
    </dgm:pt>
    <dgm:pt modelId="{5ABE07E3-8233-4FFB-8317-AB93711C0EB5}" type="pres">
      <dgm:prSet presAssocID="{5248341E-D769-4C1D-AC30-9217B72F37E2}" presName="descendantText" presStyleLbl="alignAccFollowNode1" presStyleIdx="1" presStyleCnt="4">
        <dgm:presLayoutVars>
          <dgm:bulletEnabled val="1"/>
        </dgm:presLayoutVars>
      </dgm:prSet>
      <dgm:spPr/>
    </dgm:pt>
    <dgm:pt modelId="{9653563F-B278-422C-A469-3575551E7E93}" type="pres">
      <dgm:prSet presAssocID="{C7DB60F7-0023-43FC-8174-6C2DF8CBB6EE}" presName="sp" presStyleCnt="0"/>
      <dgm:spPr/>
    </dgm:pt>
    <dgm:pt modelId="{B5FF38C9-633C-4A00-9A88-60CFE12A1353}" type="pres">
      <dgm:prSet presAssocID="{CDA3AC1B-9E05-4E24-AA50-3A527C354682}" presName="linNode" presStyleCnt="0"/>
      <dgm:spPr/>
    </dgm:pt>
    <dgm:pt modelId="{34732DBD-86CB-4944-AF53-C234498DF497}" type="pres">
      <dgm:prSet presAssocID="{CDA3AC1B-9E05-4E24-AA50-3A527C354682}" presName="parentText" presStyleLbl="node1" presStyleIdx="2" presStyleCnt="4" custScaleY="78277">
        <dgm:presLayoutVars>
          <dgm:chMax val="1"/>
          <dgm:bulletEnabled val="1"/>
        </dgm:presLayoutVars>
      </dgm:prSet>
      <dgm:spPr/>
    </dgm:pt>
    <dgm:pt modelId="{C4992EC6-862A-437F-8CF9-9C65AD1C00E2}" type="pres">
      <dgm:prSet presAssocID="{CDA3AC1B-9E05-4E24-AA50-3A527C354682}" presName="descendantText" presStyleLbl="alignAccFollowNode1" presStyleIdx="2" presStyleCnt="4" custScaleY="83045" custLinFactNeighborY="1140">
        <dgm:presLayoutVars>
          <dgm:bulletEnabled val="1"/>
        </dgm:presLayoutVars>
      </dgm:prSet>
      <dgm:spPr>
        <a:xfrm rot="5400000">
          <a:off x="4858838" y="716683"/>
          <a:ext cx="1008235" cy="5047488"/>
        </a:xfrm>
        <a:prstGeom prst="round2SameRect">
          <a:avLst/>
        </a:prstGeom>
      </dgm:spPr>
    </dgm:pt>
    <dgm:pt modelId="{9C5AFD95-09CE-4802-A6CE-E67E36202502}" type="pres">
      <dgm:prSet presAssocID="{C31E7042-03CC-4AEF-9240-FCE856DBD685}" presName="sp" presStyleCnt="0"/>
      <dgm:spPr/>
    </dgm:pt>
    <dgm:pt modelId="{8DD8178F-DC17-41DE-9A3B-3EF41C603083}" type="pres">
      <dgm:prSet presAssocID="{A036DB77-75A3-4AEF-8E9E-A92F82AAE535}" presName="linNode" presStyleCnt="0"/>
      <dgm:spPr/>
    </dgm:pt>
    <dgm:pt modelId="{412D0F7F-D0E9-4EEF-A27D-34B89C6F273E}" type="pres">
      <dgm:prSet presAssocID="{A036DB77-75A3-4AEF-8E9E-A92F82AAE535}" presName="parentText" presStyleLbl="node1" presStyleIdx="3" presStyleCnt="4" custScaleY="41374">
        <dgm:presLayoutVars>
          <dgm:chMax val="1"/>
          <dgm:bulletEnabled val="1"/>
        </dgm:presLayoutVars>
      </dgm:prSet>
      <dgm:spPr/>
    </dgm:pt>
    <dgm:pt modelId="{D4DE8DFA-35F4-4B9E-BBC8-CEE05F9444E5}" type="pres">
      <dgm:prSet presAssocID="{A036DB77-75A3-4AEF-8E9E-A92F82AAE535}" presName="descendantText" presStyleLbl="alignAccFollowNode1" presStyleIdx="3" presStyleCnt="4" custScaleY="48333" custLinFactNeighborX="1005" custLinFactNeighborY="-659">
        <dgm:presLayoutVars>
          <dgm:bulletEnabled val="1"/>
        </dgm:presLayoutVars>
      </dgm:prSet>
      <dgm:spPr>
        <a:xfrm rot="5400000">
          <a:off x="5048716" y="345326"/>
          <a:ext cx="628479" cy="5047488"/>
        </a:xfrm>
        <a:prstGeom prst="round2SameRect">
          <a:avLst/>
        </a:prstGeom>
      </dgm:spPr>
    </dgm:pt>
  </dgm:ptLst>
  <dgm:cxnLst>
    <dgm:cxn modelId="{D5E56910-0FAA-4818-8CE6-9CEBC5D5C59B}" srcId="{2F64CE7D-C3D8-4ADD-A9A0-D6022A256D4A}" destId="{F7A1E807-7939-4084-9613-98637389F613}" srcOrd="1" destOrd="0" parTransId="{D69378F4-F699-43BA-A898-D6063F76E0E2}" sibTransId="{CAC136DD-2984-495A-98B5-4FE797027B4D}"/>
    <dgm:cxn modelId="{7BDBB415-FE7B-4F3D-8F9A-2C2E541206F7}" type="presOf" srcId="{BAEC3846-A195-4731-902B-DF3217C59D30}" destId="{767CE6CC-6FB5-44BD-BED2-9354D59777F0}" srcOrd="0" destOrd="0" presId="urn:microsoft.com/office/officeart/2005/8/layout/vList5"/>
    <dgm:cxn modelId="{1EA87916-C752-47CF-9BCE-28A67EF0678A}" srcId="{CDA3AC1B-9E05-4E24-AA50-3A527C354682}" destId="{90C452B3-46AC-4BE0-80C0-AAE4256FD249}" srcOrd="1" destOrd="0" parTransId="{67F2365C-60D8-49B3-B056-09A3AE48A2A9}" sibTransId="{C3B9A1AC-355A-4CE8-8519-7D35C197E951}"/>
    <dgm:cxn modelId="{3141101A-3119-4FC5-9D8F-EBA216B4945D}" srcId="{5248341E-D769-4C1D-AC30-9217B72F37E2}" destId="{3D6445C0-52C2-4759-93E7-DA8D904BDC60}" srcOrd="5" destOrd="0" parTransId="{67F84B9B-5649-458B-80F3-D60482D59BC3}" sibTransId="{FD666105-18A1-471C-A6FE-E578B4EB4274}"/>
    <dgm:cxn modelId="{5072681C-4E42-4CF6-B91C-9FE705B4CA3E}" srcId="{A036DB77-75A3-4AEF-8E9E-A92F82AAE535}" destId="{1EF1B5BA-03AB-4B0E-A2D1-3CE514DC449F}" srcOrd="0" destOrd="0" parTransId="{A7209B7B-E938-4B8C-946B-0FDBC739FDF7}" sibTransId="{79D321BB-42AA-4BED-ACF2-8588A755388A}"/>
    <dgm:cxn modelId="{CEC9351D-03C3-4663-96F4-7E8DCB97E448}" srcId="{BAEC3846-A195-4731-902B-DF3217C59D30}" destId="{5248341E-D769-4C1D-AC30-9217B72F37E2}" srcOrd="1" destOrd="0" parTransId="{463C3A34-D9CB-4003-90F1-7B5531BA7DA8}" sibTransId="{C7DB60F7-0023-43FC-8174-6C2DF8CBB6EE}"/>
    <dgm:cxn modelId="{B7ED6B1D-2C8F-4984-9501-DCB796F240EA}" srcId="{BAEC3846-A195-4731-902B-DF3217C59D30}" destId="{A036DB77-75A3-4AEF-8E9E-A92F82AAE535}" srcOrd="3" destOrd="0" parTransId="{168D0603-542E-4EEE-B5D3-E19C4D7F67D1}" sibTransId="{72DFD459-9BF1-4D67-BA9D-0CE4189FACC0}"/>
    <dgm:cxn modelId="{87687520-6AAB-4FD1-B135-A942064C78C7}" type="presOf" srcId="{4B5E6EEE-D100-477C-9887-33429D8B89DB}" destId="{5ABE07E3-8233-4FFB-8317-AB93711C0EB5}" srcOrd="0" destOrd="3" presId="urn:microsoft.com/office/officeart/2005/8/layout/vList5"/>
    <dgm:cxn modelId="{E8D93521-4ABF-4857-990D-CAD95CA53AD9}" srcId="{5248341E-D769-4C1D-AC30-9217B72F37E2}" destId="{1763A244-37F3-443B-A7EF-7CA02E801A9D}" srcOrd="0" destOrd="0" parTransId="{4A29AD84-8CA6-4EBB-8378-CC67BCE3AFA1}" sibTransId="{FCEA0963-48EF-4608-9B0D-8F0AD2E8229C}"/>
    <dgm:cxn modelId="{B0ACFF24-64D4-4991-8F03-DBE773B935A8}" srcId="{5248341E-D769-4C1D-AC30-9217B72F37E2}" destId="{4F57B995-452E-4881-B3ED-3C5740F40BAA}" srcOrd="6" destOrd="0" parTransId="{0D978D18-B681-41BA-84BB-7AD6458B92C1}" sibTransId="{704984B9-377B-4121-BE2D-0C16B53B17E2}"/>
    <dgm:cxn modelId="{1A857126-186E-49EE-A8F8-455BFFE8167D}" type="presOf" srcId="{5248341E-D769-4C1D-AC30-9217B72F37E2}" destId="{512AE695-897B-4935-BFFE-6FE3AFEE3955}" srcOrd="0" destOrd="0" presId="urn:microsoft.com/office/officeart/2005/8/layout/vList5"/>
    <dgm:cxn modelId="{43768428-E6B9-47FD-BBE4-5F249CF23111}" type="presOf" srcId="{90C452B3-46AC-4BE0-80C0-AAE4256FD249}" destId="{C4992EC6-862A-437F-8CF9-9C65AD1C00E2}" srcOrd="0" destOrd="1" presId="urn:microsoft.com/office/officeart/2005/8/layout/vList5"/>
    <dgm:cxn modelId="{32464B2F-FC36-4B70-82B2-EEE954BFA294}" srcId="{2F64CE7D-C3D8-4ADD-A9A0-D6022A256D4A}" destId="{2A5D97A0-B361-4202-8A5E-1587F11F30E3}" srcOrd="0" destOrd="0" parTransId="{5FFE2630-1D10-4310-A156-01759F2C44FB}" sibTransId="{9D849E13-20C2-427C-97DE-BE8CA6BA5ED6}"/>
    <dgm:cxn modelId="{EEBED962-30CD-40DD-9083-62DF53CC91B3}" srcId="{BAEC3846-A195-4731-902B-DF3217C59D30}" destId="{2F64CE7D-C3D8-4ADD-A9A0-D6022A256D4A}" srcOrd="0" destOrd="0" parTransId="{1FB49D4A-A240-4171-8D63-5EEF416F6A4D}" sibTransId="{1D5D232F-6CC4-4A54-8AE8-7E47EA1DBE0D}"/>
    <dgm:cxn modelId="{D6AFE943-851D-43B6-84D9-DDD955DD8F07}" type="presOf" srcId="{36DB1313-E2FD-4099-A0AC-FFA8BA364143}" destId="{5ABE07E3-8233-4FFB-8317-AB93711C0EB5}" srcOrd="0" destOrd="1" presId="urn:microsoft.com/office/officeart/2005/8/layout/vList5"/>
    <dgm:cxn modelId="{5D130565-4907-4C27-A71E-5D4834D63C92}" type="presOf" srcId="{2F64CE7D-C3D8-4ADD-A9A0-D6022A256D4A}" destId="{CA24A4AB-D4CC-47B0-9C7C-CCDB355DDC4B}" srcOrd="0" destOrd="0" presId="urn:microsoft.com/office/officeart/2005/8/layout/vList5"/>
    <dgm:cxn modelId="{2F1D9371-7562-4679-A320-F5A9B56517F3}" type="presOf" srcId="{F7A1E807-7939-4084-9613-98637389F613}" destId="{DB22A2AE-AFCE-4712-B4AE-FA790F7EC220}" srcOrd="0" destOrd="1" presId="urn:microsoft.com/office/officeart/2005/8/layout/vList5"/>
    <dgm:cxn modelId="{FD7BDB57-0D5D-4C8A-96D8-BA6474C984EB}" type="presOf" srcId="{A036DB77-75A3-4AEF-8E9E-A92F82AAE535}" destId="{412D0F7F-D0E9-4EEF-A27D-34B89C6F273E}" srcOrd="0" destOrd="0" presId="urn:microsoft.com/office/officeart/2005/8/layout/vList5"/>
    <dgm:cxn modelId="{CA0C8159-6C61-420D-83F0-6EDE5A7CB347}" type="presOf" srcId="{D1CD8DE6-CCFC-496D-88C4-EAD7C7DAD84B}" destId="{C4992EC6-862A-437F-8CF9-9C65AD1C00E2}" srcOrd="0" destOrd="0" presId="urn:microsoft.com/office/officeart/2005/8/layout/vList5"/>
    <dgm:cxn modelId="{504F3D5A-009E-4BEF-B624-9D61882D5617}" type="presOf" srcId="{1763A244-37F3-443B-A7EF-7CA02E801A9D}" destId="{5ABE07E3-8233-4FFB-8317-AB93711C0EB5}" srcOrd="0" destOrd="0" presId="urn:microsoft.com/office/officeart/2005/8/layout/vList5"/>
    <dgm:cxn modelId="{FC000D81-EBFB-4E99-A05B-2E986007F8B4}" srcId="{5248341E-D769-4C1D-AC30-9217B72F37E2}" destId="{36DB1313-E2FD-4099-A0AC-FFA8BA364143}" srcOrd="1" destOrd="0" parTransId="{911C28CE-BB7E-40AB-8BF8-ED6B3468F4D1}" sibTransId="{D6308FF4-E01C-4D8E-B10E-4C9E654C7905}"/>
    <dgm:cxn modelId="{EE00B183-F2FF-4508-BF23-F72DADB1BE87}" srcId="{5248341E-D769-4C1D-AC30-9217B72F37E2}" destId="{BCAA2BBE-92E8-4923-820B-E22A76028A84}" srcOrd="2" destOrd="0" parTransId="{F228DF33-AF01-45F7-BD20-D8B8335F39E1}" sibTransId="{E215EE04-03E4-4075-A165-C58AED141B6C}"/>
    <dgm:cxn modelId="{8D35EC89-EA58-43F2-92A9-86725915BBB1}" type="presOf" srcId="{EFCA978F-3B4E-4952-A5D0-83CC82A21748}" destId="{5ABE07E3-8233-4FFB-8317-AB93711C0EB5}" srcOrd="0" destOrd="4" presId="urn:microsoft.com/office/officeart/2005/8/layout/vList5"/>
    <dgm:cxn modelId="{298FB495-E73D-4402-9FB4-5439A713F6F9}" srcId="{BAEC3846-A195-4731-902B-DF3217C59D30}" destId="{CDA3AC1B-9E05-4E24-AA50-3A527C354682}" srcOrd="2" destOrd="0" parTransId="{DF7C04BA-3BDF-45C1-8552-F60FE4AA2EBD}" sibTransId="{C31E7042-03CC-4AEF-9240-FCE856DBD685}"/>
    <dgm:cxn modelId="{FF17B0A4-F541-4759-9BAF-33F811B2CF6D}" srcId="{5248341E-D769-4C1D-AC30-9217B72F37E2}" destId="{4B5E6EEE-D100-477C-9887-33429D8B89DB}" srcOrd="3" destOrd="0" parTransId="{8D2D1A1B-D4D9-4B9E-B1E5-3D5F3A723B85}" sibTransId="{4BD9B694-713F-4A41-AFDE-33DE4B6E5CBD}"/>
    <dgm:cxn modelId="{087CDCAB-A616-473B-ADD0-F9D779D2841E}" srcId="{5248341E-D769-4C1D-AC30-9217B72F37E2}" destId="{EFCA978F-3B4E-4952-A5D0-83CC82A21748}" srcOrd="4" destOrd="0" parTransId="{606306B6-3AA9-4F93-9424-CBACD7FCFB54}" sibTransId="{821A7DCB-DA4F-487E-8836-81623DAB8B41}"/>
    <dgm:cxn modelId="{FF3B54BA-D31F-4A50-ADD4-508E45399EF0}" type="presOf" srcId="{4F57B995-452E-4881-B3ED-3C5740F40BAA}" destId="{5ABE07E3-8233-4FFB-8317-AB93711C0EB5}" srcOrd="0" destOrd="6" presId="urn:microsoft.com/office/officeart/2005/8/layout/vList5"/>
    <dgm:cxn modelId="{379529C0-9A97-4D08-8498-43C0193B639A}" type="presOf" srcId="{2A5D97A0-B361-4202-8A5E-1587F11F30E3}" destId="{DB22A2AE-AFCE-4712-B4AE-FA790F7EC220}" srcOrd="0" destOrd="0" presId="urn:microsoft.com/office/officeart/2005/8/layout/vList5"/>
    <dgm:cxn modelId="{58E1E6C2-8FF9-435E-BC7B-895E2EE11336}" type="presOf" srcId="{3D6445C0-52C2-4759-93E7-DA8D904BDC60}" destId="{5ABE07E3-8233-4FFB-8317-AB93711C0EB5}" srcOrd="0" destOrd="5" presId="urn:microsoft.com/office/officeart/2005/8/layout/vList5"/>
    <dgm:cxn modelId="{742FA4C3-3651-46DD-9499-814981B466CB}" type="presOf" srcId="{BCAA2BBE-92E8-4923-820B-E22A76028A84}" destId="{5ABE07E3-8233-4FFB-8317-AB93711C0EB5}" srcOrd="0" destOrd="2" presId="urn:microsoft.com/office/officeart/2005/8/layout/vList5"/>
    <dgm:cxn modelId="{D5B4EFC4-0CBF-4696-BC3E-F6CC4389BC05}" type="presOf" srcId="{CDA3AC1B-9E05-4E24-AA50-3A527C354682}" destId="{34732DBD-86CB-4944-AF53-C234498DF497}" srcOrd="0" destOrd="0" presId="urn:microsoft.com/office/officeart/2005/8/layout/vList5"/>
    <dgm:cxn modelId="{AB7654D7-FF2A-4BB3-A4A9-AB12270F6102}" srcId="{CDA3AC1B-9E05-4E24-AA50-3A527C354682}" destId="{D1CD8DE6-CCFC-496D-88C4-EAD7C7DAD84B}" srcOrd="0" destOrd="0" parTransId="{156AA1AC-F930-41D4-BDA9-786C8212950D}" sibTransId="{DBA88F32-B8FD-4778-BD4A-BB3F6AC6BBBA}"/>
    <dgm:cxn modelId="{F68255DB-821A-4C92-BFC6-159B3803438F}" type="presOf" srcId="{1EF1B5BA-03AB-4B0E-A2D1-3CE514DC449F}" destId="{D4DE8DFA-35F4-4B9E-BBC8-CEE05F9444E5}" srcOrd="0" destOrd="0" presId="urn:microsoft.com/office/officeart/2005/8/layout/vList5"/>
    <dgm:cxn modelId="{B06AA7EB-ABA8-411B-B9CC-E68403446D61}" type="presParOf" srcId="{767CE6CC-6FB5-44BD-BED2-9354D59777F0}" destId="{F98C68CB-B168-43B5-A726-DE41CF332720}" srcOrd="0" destOrd="0" presId="urn:microsoft.com/office/officeart/2005/8/layout/vList5"/>
    <dgm:cxn modelId="{1BA94E97-0AC8-4140-9032-D380360A9B0E}" type="presParOf" srcId="{F98C68CB-B168-43B5-A726-DE41CF332720}" destId="{CA24A4AB-D4CC-47B0-9C7C-CCDB355DDC4B}" srcOrd="0" destOrd="0" presId="urn:microsoft.com/office/officeart/2005/8/layout/vList5"/>
    <dgm:cxn modelId="{838AFEE5-BDD6-4071-80A8-E629BA5794DC}" type="presParOf" srcId="{F98C68CB-B168-43B5-A726-DE41CF332720}" destId="{DB22A2AE-AFCE-4712-B4AE-FA790F7EC220}" srcOrd="1" destOrd="0" presId="urn:microsoft.com/office/officeart/2005/8/layout/vList5"/>
    <dgm:cxn modelId="{CACDEFDF-D78D-4BC2-95C1-D77E0319AE0D}" type="presParOf" srcId="{767CE6CC-6FB5-44BD-BED2-9354D59777F0}" destId="{0BC11F55-A463-46D3-9892-000E46BD88A3}" srcOrd="1" destOrd="0" presId="urn:microsoft.com/office/officeart/2005/8/layout/vList5"/>
    <dgm:cxn modelId="{F786E0FD-72BE-4038-B820-FE61F915CE59}" type="presParOf" srcId="{767CE6CC-6FB5-44BD-BED2-9354D59777F0}" destId="{A8D2CBF4-4D4D-41DF-B634-7AA723702482}" srcOrd="2" destOrd="0" presId="urn:microsoft.com/office/officeart/2005/8/layout/vList5"/>
    <dgm:cxn modelId="{95F4E6C3-AE16-4F0E-B50A-DDB05FA2F41F}" type="presParOf" srcId="{A8D2CBF4-4D4D-41DF-B634-7AA723702482}" destId="{512AE695-897B-4935-BFFE-6FE3AFEE3955}" srcOrd="0" destOrd="0" presId="urn:microsoft.com/office/officeart/2005/8/layout/vList5"/>
    <dgm:cxn modelId="{104CA8C2-AA42-44DD-816F-B170C9F54009}" type="presParOf" srcId="{A8D2CBF4-4D4D-41DF-B634-7AA723702482}" destId="{5ABE07E3-8233-4FFB-8317-AB93711C0EB5}" srcOrd="1" destOrd="0" presId="urn:microsoft.com/office/officeart/2005/8/layout/vList5"/>
    <dgm:cxn modelId="{50EF8161-5A6F-454D-8C63-148500FEE635}" type="presParOf" srcId="{767CE6CC-6FB5-44BD-BED2-9354D59777F0}" destId="{9653563F-B278-422C-A469-3575551E7E93}" srcOrd="3" destOrd="0" presId="urn:microsoft.com/office/officeart/2005/8/layout/vList5"/>
    <dgm:cxn modelId="{4FBF5EC5-ED59-4EDB-A37B-2B6C96554D6E}" type="presParOf" srcId="{767CE6CC-6FB5-44BD-BED2-9354D59777F0}" destId="{B5FF38C9-633C-4A00-9A88-60CFE12A1353}" srcOrd="4" destOrd="0" presId="urn:microsoft.com/office/officeart/2005/8/layout/vList5"/>
    <dgm:cxn modelId="{4ED8EEE0-CA8A-4724-B6A3-E232C401475C}" type="presParOf" srcId="{B5FF38C9-633C-4A00-9A88-60CFE12A1353}" destId="{34732DBD-86CB-4944-AF53-C234498DF497}" srcOrd="0" destOrd="0" presId="urn:microsoft.com/office/officeart/2005/8/layout/vList5"/>
    <dgm:cxn modelId="{23C389C1-563B-41E7-9192-419920E23214}" type="presParOf" srcId="{B5FF38C9-633C-4A00-9A88-60CFE12A1353}" destId="{C4992EC6-862A-437F-8CF9-9C65AD1C00E2}" srcOrd="1" destOrd="0" presId="urn:microsoft.com/office/officeart/2005/8/layout/vList5"/>
    <dgm:cxn modelId="{BC2EE164-16C3-4D51-8AA7-56F5CFAF583A}" type="presParOf" srcId="{767CE6CC-6FB5-44BD-BED2-9354D59777F0}" destId="{9C5AFD95-09CE-4802-A6CE-E67E36202502}" srcOrd="5" destOrd="0" presId="urn:microsoft.com/office/officeart/2005/8/layout/vList5"/>
    <dgm:cxn modelId="{41A96605-1610-4915-A87A-F92FB2213B89}" type="presParOf" srcId="{767CE6CC-6FB5-44BD-BED2-9354D59777F0}" destId="{8DD8178F-DC17-41DE-9A3B-3EF41C603083}" srcOrd="6" destOrd="0" presId="urn:microsoft.com/office/officeart/2005/8/layout/vList5"/>
    <dgm:cxn modelId="{B5C84719-7727-497B-988C-5AD62F1BEFD4}" type="presParOf" srcId="{8DD8178F-DC17-41DE-9A3B-3EF41C603083}" destId="{412D0F7F-D0E9-4EEF-A27D-34B89C6F273E}" srcOrd="0" destOrd="0" presId="urn:microsoft.com/office/officeart/2005/8/layout/vList5"/>
    <dgm:cxn modelId="{A6447A22-B041-418C-A639-AD81E2BBBDE8}" type="presParOf" srcId="{8DD8178F-DC17-41DE-9A3B-3EF41C603083}" destId="{D4DE8DFA-35F4-4B9E-BBC8-CEE05F9444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7DE6D-FE09-4AC0-9D69-805559B7D64E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C54A515-B211-4AC5-BC29-73BDEBA49E94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v"/>
          </a:pPr>
          <a:r>
            <a:rPr lang="en-GB" sz="1800" b="1" dirty="0">
              <a:solidFill>
                <a:schemeClr val="bg1"/>
              </a:solidFill>
            </a:rPr>
            <a:t>Extremely important: </a:t>
          </a:r>
        </a:p>
        <a:p>
          <a:pPr algn="ctr">
            <a:buFont typeface="Wingdings" panose="05000000000000000000" pitchFamily="2" charset="2"/>
            <a:buChar char="v"/>
          </a:pPr>
          <a:r>
            <a:rPr lang="en-GB" sz="1800" b="1" dirty="0">
              <a:solidFill>
                <a:schemeClr val="bg1"/>
              </a:solidFill>
            </a:rPr>
            <a:t>Full engagement with the IT Team from outset:</a:t>
          </a:r>
        </a:p>
      </dgm:t>
    </dgm:pt>
    <dgm:pt modelId="{BEE6AACA-7C94-4505-B436-1C35A28F2AC3}" type="parTrans" cxnId="{EA1C8F8B-15AF-419D-86E1-D6C21EFB7EA0}">
      <dgm:prSet/>
      <dgm:spPr/>
      <dgm:t>
        <a:bodyPr/>
        <a:lstStyle/>
        <a:p>
          <a:endParaRPr lang="en-GB"/>
        </a:p>
      </dgm:t>
    </dgm:pt>
    <dgm:pt modelId="{E11DD48F-50A3-4BB7-9919-2A4C965A7B67}" type="sibTrans" cxnId="{EA1C8F8B-15AF-419D-86E1-D6C21EFB7EA0}">
      <dgm:prSet/>
      <dgm:spPr/>
      <dgm:t>
        <a:bodyPr/>
        <a:lstStyle/>
        <a:p>
          <a:endParaRPr lang="en-GB"/>
        </a:p>
      </dgm:t>
    </dgm:pt>
    <dgm:pt modelId="{750D8E1A-F1BA-4577-A6D1-0C6CD3B65F8A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bg1"/>
              </a:solidFill>
            </a:rPr>
            <a:t>Have a clear </a:t>
          </a:r>
          <a:r>
            <a:rPr lang="en-GB" sz="1400" b="1" dirty="0">
              <a:solidFill>
                <a:schemeClr val="bg1"/>
              </a:solidFill>
            </a:rPr>
            <a:t>IT design </a:t>
          </a:r>
          <a:r>
            <a:rPr lang="en-GB" sz="1400" dirty="0">
              <a:solidFill>
                <a:schemeClr val="bg1"/>
              </a:solidFill>
            </a:rPr>
            <a:t>template showing detail set up at each location. </a:t>
          </a:r>
        </a:p>
      </dgm:t>
    </dgm:pt>
    <dgm:pt modelId="{C5EA436A-0A83-4425-AB79-77D784851DDF}" type="parTrans" cxnId="{63485DDD-2423-4804-9F2F-6C6F0B48DC7B}">
      <dgm:prSet/>
      <dgm:spPr/>
      <dgm:t>
        <a:bodyPr/>
        <a:lstStyle/>
        <a:p>
          <a:endParaRPr lang="en-GB"/>
        </a:p>
      </dgm:t>
    </dgm:pt>
    <dgm:pt modelId="{AF1DAFC9-94F3-4C5D-861E-B587DCB15C87}" type="sibTrans" cxnId="{63485DDD-2423-4804-9F2F-6C6F0B48DC7B}">
      <dgm:prSet/>
      <dgm:spPr/>
      <dgm:t>
        <a:bodyPr/>
        <a:lstStyle/>
        <a:p>
          <a:endParaRPr lang="en-GB"/>
        </a:p>
      </dgm:t>
    </dgm:pt>
    <dgm:pt modelId="{D4AFC7D6-13CC-4D57-B50A-FF3C7A9375D5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bg1"/>
              </a:solidFill>
            </a:rPr>
            <a:t>different part of the IT team - Regular meetings with all involved in IT</a:t>
          </a:r>
        </a:p>
      </dgm:t>
    </dgm:pt>
    <dgm:pt modelId="{FA488EB9-76FA-47E6-8216-22CB263489A4}" type="parTrans" cxnId="{4D8E6DA4-3D73-48F3-A6D6-3CE812900218}">
      <dgm:prSet/>
      <dgm:spPr/>
      <dgm:t>
        <a:bodyPr/>
        <a:lstStyle/>
        <a:p>
          <a:endParaRPr lang="en-GB"/>
        </a:p>
      </dgm:t>
    </dgm:pt>
    <dgm:pt modelId="{C8F93ACD-0AFE-45CB-B398-AE18A7330046}" type="sibTrans" cxnId="{4D8E6DA4-3D73-48F3-A6D6-3CE812900218}">
      <dgm:prSet/>
      <dgm:spPr/>
      <dgm:t>
        <a:bodyPr/>
        <a:lstStyle/>
        <a:p>
          <a:endParaRPr lang="en-GB"/>
        </a:p>
      </dgm:t>
    </dgm:pt>
    <dgm:pt modelId="{9243082A-9EAB-4288-BEA3-599F3370DDC9}">
      <dgm:prSet phldrT="[Text]" custT="1"/>
      <dgm:spPr/>
      <dgm:t>
        <a:bodyPr/>
        <a:lstStyle/>
        <a:p>
          <a:pPr algn="ctr">
            <a:lnSpc>
              <a:spcPct val="100000"/>
            </a:lnSpc>
            <a:buFont typeface="Wingdings" panose="05000000000000000000" pitchFamily="2" charset="2"/>
            <a:buChar char="v"/>
          </a:pPr>
          <a:endParaRPr lang="en-GB" sz="1600" b="1" dirty="0">
            <a:solidFill>
              <a:schemeClr val="bg1"/>
            </a:solidFill>
          </a:endParaRPr>
        </a:p>
        <a:p>
          <a:pPr algn="ctr">
            <a:lnSpc>
              <a:spcPct val="100000"/>
            </a:lnSpc>
            <a:buFont typeface="Wingdings" panose="05000000000000000000" pitchFamily="2" charset="2"/>
            <a:buChar char="v"/>
          </a:pPr>
          <a:endParaRPr lang="en-GB" sz="1600" b="1" dirty="0">
            <a:solidFill>
              <a:schemeClr val="bg1"/>
            </a:solidFill>
          </a:endParaRPr>
        </a:p>
        <a:p>
          <a:pPr algn="ctr">
            <a:lnSpc>
              <a:spcPct val="100000"/>
            </a:lnSpc>
            <a:buFont typeface="Wingdings" panose="05000000000000000000" pitchFamily="2" charset="2"/>
            <a:buChar char="v"/>
          </a:pPr>
          <a:r>
            <a:rPr lang="en-GB" sz="1600" b="1" dirty="0">
              <a:solidFill>
                <a:schemeClr val="bg1"/>
              </a:solidFill>
            </a:rPr>
            <a:t>Fixed locations using the IT infrastructure </a:t>
          </a:r>
          <a:r>
            <a:rPr lang="en-GB" sz="1600" dirty="0">
              <a:solidFill>
                <a:schemeClr val="bg1"/>
              </a:solidFill>
            </a:rPr>
            <a:t>of the location (e.g. Hospitals or GP practices):</a:t>
          </a:r>
        </a:p>
        <a:p>
          <a:pPr algn="ctr">
            <a:lnSpc>
              <a:spcPct val="100000"/>
            </a:lnSpc>
            <a:buFont typeface="Wingdings" panose="05000000000000000000" pitchFamily="2" charset="2"/>
            <a:buChar char="v"/>
          </a:pPr>
          <a:endParaRPr lang="en-GB" sz="1600" dirty="0">
            <a:solidFill>
              <a:schemeClr val="bg1"/>
            </a:solidFill>
          </a:endParaRPr>
        </a:p>
      </dgm:t>
    </dgm:pt>
    <dgm:pt modelId="{8D2A6CC7-39FA-47B5-BB27-7EBA2DF85E82}" type="parTrans" cxnId="{95322144-C6C3-4470-B034-BE049DE78288}">
      <dgm:prSet/>
      <dgm:spPr/>
      <dgm:t>
        <a:bodyPr/>
        <a:lstStyle/>
        <a:p>
          <a:endParaRPr lang="en-GB"/>
        </a:p>
      </dgm:t>
    </dgm:pt>
    <dgm:pt modelId="{3748B4C8-A0DF-4AC2-9322-49ED4FA5743F}" type="sibTrans" cxnId="{95322144-C6C3-4470-B034-BE049DE78288}">
      <dgm:prSet/>
      <dgm:spPr/>
      <dgm:t>
        <a:bodyPr/>
        <a:lstStyle/>
        <a:p>
          <a:endParaRPr lang="en-GB"/>
        </a:p>
      </dgm:t>
    </dgm:pt>
    <dgm:pt modelId="{7BED7AB7-17D3-430F-AA4F-EE17E16CFC0E}">
      <dgm:prSet phldrT="[Text]" custT="1"/>
      <dgm:spPr/>
      <dgm:t>
        <a:bodyPr/>
        <a:lstStyle/>
        <a:p>
          <a:pPr algn="l"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bg1"/>
              </a:solidFill>
            </a:rPr>
            <a:t>Managing the OCT PC/Laptop (Security patches and upgrades)</a:t>
          </a:r>
        </a:p>
      </dgm:t>
    </dgm:pt>
    <dgm:pt modelId="{B9D22C71-1FC3-442A-8E23-2C9FE38AB378}" type="parTrans" cxnId="{91A4A7E8-04A6-4BB4-A803-01221D34F51A}">
      <dgm:prSet/>
      <dgm:spPr/>
      <dgm:t>
        <a:bodyPr/>
        <a:lstStyle/>
        <a:p>
          <a:endParaRPr lang="en-GB"/>
        </a:p>
      </dgm:t>
    </dgm:pt>
    <dgm:pt modelId="{0E164355-5268-4B65-A724-377163315185}" type="sibTrans" cxnId="{91A4A7E8-04A6-4BB4-A803-01221D34F51A}">
      <dgm:prSet/>
      <dgm:spPr/>
      <dgm:t>
        <a:bodyPr/>
        <a:lstStyle/>
        <a:p>
          <a:endParaRPr lang="en-GB"/>
        </a:p>
      </dgm:t>
    </dgm:pt>
    <dgm:pt modelId="{5B1A06C2-FB4F-4CB3-89C4-D3DCD4287579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v"/>
          </a:pPr>
          <a:endParaRPr lang="en-GB" sz="1800" b="1" kern="1200" dirty="0">
            <a:solidFill>
              <a:schemeClr val="bg1"/>
            </a:solidFill>
          </a:endParaRPr>
        </a:p>
        <a:p>
          <a:pPr algn="ctr">
            <a:buFont typeface="Wingdings" panose="05000000000000000000" pitchFamily="2" charset="2"/>
            <a:buChar char="v"/>
          </a:pPr>
          <a:r>
            <a:rPr lang="en-GB" sz="1800" b="1" kern="1200" dirty="0">
              <a:solidFill>
                <a:schemeClr val="bg1"/>
              </a:solidFill>
            </a:rPr>
            <a:t>OCT PC: </a:t>
          </a:r>
        </a:p>
      </dgm:t>
    </dgm:pt>
    <dgm:pt modelId="{A58D554A-6CDC-486A-B59E-8AE59A4E06D6}" type="parTrans" cxnId="{789ABCC7-E4DF-44A1-9EE5-E9C036A1DDAA}">
      <dgm:prSet/>
      <dgm:spPr/>
      <dgm:t>
        <a:bodyPr/>
        <a:lstStyle/>
        <a:p>
          <a:endParaRPr lang="en-GB"/>
        </a:p>
      </dgm:t>
    </dgm:pt>
    <dgm:pt modelId="{26392874-F910-432A-A62D-17D5C907780A}" type="sibTrans" cxnId="{789ABCC7-E4DF-44A1-9EE5-E9C036A1DDAA}">
      <dgm:prSet/>
      <dgm:spPr/>
      <dgm:t>
        <a:bodyPr/>
        <a:lstStyle/>
        <a:p>
          <a:endParaRPr lang="en-GB"/>
        </a:p>
      </dgm:t>
    </dgm:pt>
    <dgm:pt modelId="{A3739EF1-B341-49B5-B4D5-7B952E3FEF8A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schemeClr val="bg1"/>
              </a:solidFill>
            </a:rPr>
            <a:t>setting up of OCT PC /</a:t>
          </a:r>
        </a:p>
      </dgm:t>
    </dgm:pt>
    <dgm:pt modelId="{65CEFC8D-629A-47A3-9DF0-EFE4E848E224}" type="parTrans" cxnId="{CBB1B9D5-446C-445A-A6F4-B6FC44ED612A}">
      <dgm:prSet/>
      <dgm:spPr/>
      <dgm:t>
        <a:bodyPr/>
        <a:lstStyle/>
        <a:p>
          <a:endParaRPr lang="en-GB"/>
        </a:p>
      </dgm:t>
    </dgm:pt>
    <dgm:pt modelId="{9515E39D-007E-47F1-9A06-7C527B01E2F2}" type="sibTrans" cxnId="{CBB1B9D5-446C-445A-A6F4-B6FC44ED612A}">
      <dgm:prSet/>
      <dgm:spPr/>
      <dgm:t>
        <a:bodyPr/>
        <a:lstStyle/>
        <a:p>
          <a:endParaRPr lang="en-GB"/>
        </a:p>
      </dgm:t>
    </dgm:pt>
    <dgm:pt modelId="{6D0E15FB-F24E-4DA3-822E-21E2CAEF4F34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bg1"/>
              </a:solidFill>
            </a:rPr>
            <a:t> Networking and Fire walls and connectivity</a:t>
          </a:r>
        </a:p>
      </dgm:t>
    </dgm:pt>
    <dgm:pt modelId="{104AC22A-F1D3-46FE-A9FF-CAFBC4927CD3}" type="parTrans" cxnId="{E15DEA97-F943-450E-9FD8-4AB2FDB82881}">
      <dgm:prSet/>
      <dgm:spPr/>
      <dgm:t>
        <a:bodyPr/>
        <a:lstStyle/>
        <a:p>
          <a:endParaRPr lang="en-GB"/>
        </a:p>
      </dgm:t>
    </dgm:pt>
    <dgm:pt modelId="{F8D9FBFB-4A1F-4DAC-8DF4-A1CC330A3D8F}" type="sibTrans" cxnId="{E15DEA97-F943-450E-9FD8-4AB2FDB82881}">
      <dgm:prSet/>
      <dgm:spPr/>
      <dgm:t>
        <a:bodyPr/>
        <a:lstStyle/>
        <a:p>
          <a:endParaRPr lang="en-GB"/>
        </a:p>
      </dgm:t>
    </dgm:pt>
    <dgm:pt modelId="{82921C39-73C8-43BD-B4BF-64A3B490D42E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GB" sz="1600" dirty="0">
            <a:solidFill>
              <a:schemeClr val="bg1"/>
            </a:solidFill>
          </a:endParaRPr>
        </a:p>
      </dgm:t>
    </dgm:pt>
    <dgm:pt modelId="{588707DF-A12F-4948-844B-09BA8C1D34C4}" type="parTrans" cxnId="{FC8FB41D-5BB6-4048-8DEE-1FFA87E3F0F7}">
      <dgm:prSet/>
      <dgm:spPr/>
      <dgm:t>
        <a:bodyPr/>
        <a:lstStyle/>
        <a:p>
          <a:endParaRPr lang="en-GB"/>
        </a:p>
      </dgm:t>
    </dgm:pt>
    <dgm:pt modelId="{507F9380-13D0-411A-8B01-E63C93932487}" type="sibTrans" cxnId="{FC8FB41D-5BB6-4048-8DEE-1FFA87E3F0F7}">
      <dgm:prSet/>
      <dgm:spPr/>
      <dgm:t>
        <a:bodyPr/>
        <a:lstStyle/>
        <a:p>
          <a:endParaRPr lang="en-GB"/>
        </a:p>
      </dgm:t>
    </dgm:pt>
    <dgm:pt modelId="{2BF523DA-5996-45B3-947E-543D91EF24E2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bg1"/>
              </a:solidFill>
            </a:rPr>
            <a:t>Security is now a major consideration / hence continuous IT issues at satellite locations </a:t>
          </a:r>
        </a:p>
      </dgm:t>
    </dgm:pt>
    <dgm:pt modelId="{CE29E163-99C5-4403-8A3A-A212AAF628D1}" type="parTrans" cxnId="{0097F24F-7B35-4E0F-9F94-28C55ED80F8E}">
      <dgm:prSet/>
      <dgm:spPr/>
      <dgm:t>
        <a:bodyPr/>
        <a:lstStyle/>
        <a:p>
          <a:endParaRPr lang="en-GB"/>
        </a:p>
      </dgm:t>
    </dgm:pt>
    <dgm:pt modelId="{B941B6C6-DAD5-4C2A-A739-233DA880FB7F}" type="sibTrans" cxnId="{0097F24F-7B35-4E0F-9F94-28C55ED80F8E}">
      <dgm:prSet/>
      <dgm:spPr/>
      <dgm:t>
        <a:bodyPr/>
        <a:lstStyle/>
        <a:p>
          <a:endParaRPr lang="en-GB"/>
        </a:p>
      </dgm:t>
    </dgm:pt>
    <dgm:pt modelId="{743A48CC-3532-4A84-89FB-E26F6D8537F9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>
              <a:solidFill>
                <a:schemeClr val="bg1"/>
              </a:solidFill>
            </a:rPr>
            <a:t>IT is busy…… Involve them early ….. Suppliers are busy too</a:t>
          </a:r>
        </a:p>
      </dgm:t>
    </dgm:pt>
    <dgm:pt modelId="{9E002934-4689-4E81-AB0C-BE634FCFEC1A}" type="parTrans" cxnId="{D4E34528-129F-4F82-B807-E51F63A333F5}">
      <dgm:prSet/>
      <dgm:spPr/>
      <dgm:t>
        <a:bodyPr/>
        <a:lstStyle/>
        <a:p>
          <a:endParaRPr lang="en-GB"/>
        </a:p>
      </dgm:t>
    </dgm:pt>
    <dgm:pt modelId="{0B1F1BBC-235B-4C83-BF2F-EF0ADD90480A}" type="sibTrans" cxnId="{D4E34528-129F-4F82-B807-E51F63A333F5}">
      <dgm:prSet/>
      <dgm:spPr/>
      <dgm:t>
        <a:bodyPr/>
        <a:lstStyle/>
        <a:p>
          <a:endParaRPr lang="en-GB"/>
        </a:p>
      </dgm:t>
    </dgm:pt>
    <dgm:pt modelId="{D95268A8-1B3E-4ED5-8E5B-2EC945888893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Security patches &amp; updates. Whose responsibility? </a:t>
          </a:r>
          <a:endParaRPr lang="en-GB" sz="1400" kern="1200" dirty="0">
            <a:solidFill>
              <a:schemeClr val="bg1"/>
            </a:solidFill>
          </a:endParaRPr>
        </a:p>
      </dgm:t>
    </dgm:pt>
    <dgm:pt modelId="{8B299652-65F5-4898-A975-C95AA72A2874}" type="parTrans" cxnId="{5F1770AE-75BD-462C-8801-5116F9AF7C22}">
      <dgm:prSet/>
      <dgm:spPr/>
      <dgm:t>
        <a:bodyPr/>
        <a:lstStyle/>
        <a:p>
          <a:endParaRPr lang="en-GB"/>
        </a:p>
      </dgm:t>
    </dgm:pt>
    <dgm:pt modelId="{3E87A781-8747-40E6-87AE-D8919074CD22}" type="sibTrans" cxnId="{5F1770AE-75BD-462C-8801-5116F9AF7C22}">
      <dgm:prSet/>
      <dgm:spPr/>
      <dgm:t>
        <a:bodyPr/>
        <a:lstStyle/>
        <a:p>
          <a:endParaRPr lang="en-GB"/>
        </a:p>
      </dgm:t>
    </dgm:pt>
    <dgm:pt modelId="{EDD68A8A-7B7C-495B-8242-0F1BF408939F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Issues with </a:t>
          </a:r>
          <a:r>
            <a:rPr lang="en-GB" sz="1400" kern="1200" dirty="0">
              <a:solidFill>
                <a:schemeClr val="bg1"/>
              </a:solidFill>
            </a:rPr>
            <a:t> Image/NOT image the PCs</a:t>
          </a:r>
        </a:p>
      </dgm:t>
    </dgm:pt>
    <dgm:pt modelId="{C135AF07-BD5E-4897-B03E-3E5069B0C09D}" type="parTrans" cxnId="{6C54F5B9-AEC5-439D-B1D6-BCA9F89FDEC0}">
      <dgm:prSet/>
      <dgm:spPr/>
      <dgm:t>
        <a:bodyPr/>
        <a:lstStyle/>
        <a:p>
          <a:endParaRPr lang="en-GB"/>
        </a:p>
      </dgm:t>
    </dgm:pt>
    <dgm:pt modelId="{2F158F50-ACAE-43A2-88D1-B679AAEE63FF}" type="sibTrans" cxnId="{6C54F5B9-AEC5-439D-B1D6-BCA9F89FDEC0}">
      <dgm:prSet/>
      <dgm:spPr/>
      <dgm:t>
        <a:bodyPr/>
        <a:lstStyle/>
        <a:p>
          <a:endParaRPr lang="en-GB"/>
        </a:p>
      </dgm:t>
    </dgm:pt>
    <dgm:pt modelId="{A6C61726-E1B9-424E-95E5-EFA35E254936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schemeClr val="bg1"/>
              </a:solidFill>
            </a:rPr>
            <a:t>Realisation that the PC is part of the medical device hence complications needing internet isolation and DMZ networking</a:t>
          </a:r>
        </a:p>
      </dgm:t>
    </dgm:pt>
    <dgm:pt modelId="{994F42A7-17B8-47F5-B8E0-F234A6BE8154}" type="parTrans" cxnId="{E490F727-D75E-4B2C-A03E-8FB0439FA61D}">
      <dgm:prSet/>
      <dgm:spPr/>
    </dgm:pt>
    <dgm:pt modelId="{D22FA024-2058-4719-B6D5-E41ED76A6191}" type="sibTrans" cxnId="{E490F727-D75E-4B2C-A03E-8FB0439FA61D}">
      <dgm:prSet/>
      <dgm:spPr/>
    </dgm:pt>
    <dgm:pt modelId="{81915832-53A7-476F-9BF0-4522426B1F83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endParaRPr lang="en-GB" sz="1400" kern="1200" dirty="0">
            <a:solidFill>
              <a:schemeClr val="bg1"/>
            </a:solidFill>
          </a:endParaRPr>
        </a:p>
      </dgm:t>
    </dgm:pt>
    <dgm:pt modelId="{756C59EC-8E08-48D6-87A3-9ACDE3936C9A}" type="parTrans" cxnId="{37456AD1-AC2C-4DD7-A48F-5CB9CE26C529}">
      <dgm:prSet/>
      <dgm:spPr/>
    </dgm:pt>
    <dgm:pt modelId="{BAF7DE69-435F-421D-BBCC-A27DBA824F3D}" type="sibTrans" cxnId="{37456AD1-AC2C-4DD7-A48F-5CB9CE26C529}">
      <dgm:prSet/>
      <dgm:spPr/>
    </dgm:pt>
    <dgm:pt modelId="{26C388CA-87AA-4959-B05D-3D05FD1FE0E0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endParaRPr lang="en-GB" sz="1400" kern="1200" dirty="0">
            <a:solidFill>
              <a:schemeClr val="bg1"/>
            </a:solidFill>
          </a:endParaRPr>
        </a:p>
      </dgm:t>
    </dgm:pt>
    <dgm:pt modelId="{FEAE894B-EC03-42E5-862A-1D886375B905}" type="parTrans" cxnId="{08BC43BE-4454-49EF-874F-07E7DA6B9513}">
      <dgm:prSet/>
      <dgm:spPr/>
    </dgm:pt>
    <dgm:pt modelId="{EEBA436F-02CD-41EF-8994-B27256998AD8}" type="sibTrans" cxnId="{08BC43BE-4454-49EF-874F-07E7DA6B9513}">
      <dgm:prSet/>
      <dgm:spPr/>
    </dgm:pt>
    <dgm:pt modelId="{401FBB63-0CC8-46A2-A75C-6B98E9FC89F1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endParaRPr lang="en-GB" sz="1400" kern="1200" dirty="0">
            <a:solidFill>
              <a:schemeClr val="bg1"/>
            </a:solidFill>
          </a:endParaRPr>
        </a:p>
      </dgm:t>
    </dgm:pt>
    <dgm:pt modelId="{D6DE2D54-5CD0-46A0-BAE7-BBD0453145F1}" type="parTrans" cxnId="{C2054514-D5D3-4A26-94B4-EE3DDF4CA580}">
      <dgm:prSet/>
      <dgm:spPr/>
    </dgm:pt>
    <dgm:pt modelId="{197ED9DA-06C2-4DDA-8AF5-25635166FFCD}" type="sibTrans" cxnId="{C2054514-D5D3-4A26-94B4-EE3DDF4CA580}">
      <dgm:prSet/>
      <dgm:spPr/>
    </dgm:pt>
    <dgm:pt modelId="{0BD13EDC-46FF-4AE0-9DE9-787E9C755C93}" type="pres">
      <dgm:prSet presAssocID="{4D07DE6D-FE09-4AC0-9D69-805559B7D64E}" presName="Name0" presStyleCnt="0">
        <dgm:presLayoutVars>
          <dgm:dir/>
          <dgm:resizeHandles val="exact"/>
        </dgm:presLayoutVars>
      </dgm:prSet>
      <dgm:spPr/>
    </dgm:pt>
    <dgm:pt modelId="{3A10E58B-1878-49BE-A074-0E65E341E135}" type="pres">
      <dgm:prSet presAssocID="{CC54A515-B211-4AC5-BC29-73BDEBA49E94}" presName="node" presStyleLbl="node1" presStyleIdx="0" presStyleCnt="3" custScaleX="75843">
        <dgm:presLayoutVars>
          <dgm:bulletEnabled val="1"/>
        </dgm:presLayoutVars>
      </dgm:prSet>
      <dgm:spPr/>
    </dgm:pt>
    <dgm:pt modelId="{CCC1BD99-B9BF-4AB2-8E88-6D42B4E512E8}" type="pres">
      <dgm:prSet presAssocID="{E11DD48F-50A3-4BB7-9919-2A4C965A7B67}" presName="sibTrans" presStyleCnt="0"/>
      <dgm:spPr/>
    </dgm:pt>
    <dgm:pt modelId="{2BBCC6A2-0A45-4CF2-B182-DB36471C61E6}" type="pres">
      <dgm:prSet presAssocID="{9243082A-9EAB-4288-BEA3-599F3370DDC9}" presName="node" presStyleLbl="node1" presStyleIdx="1" presStyleCnt="3" custScaleX="71331" custLinFactNeighborX="-89771" custLinFactNeighborY="-340">
        <dgm:presLayoutVars>
          <dgm:bulletEnabled val="1"/>
        </dgm:presLayoutVars>
      </dgm:prSet>
      <dgm:spPr/>
    </dgm:pt>
    <dgm:pt modelId="{A94494F4-5162-45A6-9C15-9341B89FD86C}" type="pres">
      <dgm:prSet presAssocID="{3748B4C8-A0DF-4AC2-9322-49ED4FA5743F}" presName="sibTrans" presStyleCnt="0"/>
      <dgm:spPr/>
    </dgm:pt>
    <dgm:pt modelId="{C25B6764-05C9-4F4F-8384-C833F97B58D2}" type="pres">
      <dgm:prSet presAssocID="{5B1A06C2-FB4F-4CB3-89C4-D3DCD4287579}" presName="node" presStyleLbl="node1" presStyleIdx="2" presStyleCnt="3" custScaleX="68082" custLinFactX="-8594" custLinFactNeighborX="-100000" custLinFactNeighborY="0">
        <dgm:presLayoutVars>
          <dgm:bulletEnabled val="1"/>
        </dgm:presLayoutVars>
      </dgm:prSet>
      <dgm:spPr/>
    </dgm:pt>
  </dgm:ptLst>
  <dgm:cxnLst>
    <dgm:cxn modelId="{7EDD2303-CCBB-4627-A32D-F3231D08A140}" type="presOf" srcId="{26C388CA-87AA-4959-B05D-3D05FD1FE0E0}" destId="{C25B6764-05C9-4F4F-8384-C833F97B58D2}" srcOrd="0" destOrd="4" presId="urn:microsoft.com/office/officeart/2005/8/layout/hList6"/>
    <dgm:cxn modelId="{67758807-0F1E-4CF3-82FB-A9669FC12244}" type="presOf" srcId="{81915832-53A7-476F-9BF0-4522426B1F83}" destId="{C25B6764-05C9-4F4F-8384-C833F97B58D2}" srcOrd="0" destOrd="2" presId="urn:microsoft.com/office/officeart/2005/8/layout/hList6"/>
    <dgm:cxn modelId="{C2054514-D5D3-4A26-94B4-EE3DDF4CA580}" srcId="{5B1A06C2-FB4F-4CB3-89C4-D3DCD4287579}" destId="{401FBB63-0CC8-46A2-A75C-6B98E9FC89F1}" srcOrd="5" destOrd="0" parTransId="{D6DE2D54-5CD0-46A0-BAE7-BBD0453145F1}" sibTransId="{197ED9DA-06C2-4DDA-8AF5-25635166FFCD}"/>
    <dgm:cxn modelId="{FC8FB41D-5BB6-4048-8DEE-1FFA87E3F0F7}" srcId="{CC54A515-B211-4AC5-BC29-73BDEBA49E94}" destId="{82921C39-73C8-43BD-B4BF-64A3B490D42E}" srcOrd="5" destOrd="0" parTransId="{588707DF-A12F-4948-844B-09BA8C1D34C4}" sibTransId="{507F9380-13D0-411A-8B01-E63C93932487}"/>
    <dgm:cxn modelId="{E490F727-D75E-4B2C-A03E-8FB0439FA61D}" srcId="{5B1A06C2-FB4F-4CB3-89C4-D3DCD4287579}" destId="{A6C61726-E1B9-424E-95E5-EFA35E254936}" srcOrd="6" destOrd="0" parTransId="{994F42A7-17B8-47F5-B8E0-F234A6BE8154}" sibTransId="{D22FA024-2058-4719-B6D5-E41ED76A6191}"/>
    <dgm:cxn modelId="{D4E34528-129F-4F82-B807-E51F63A333F5}" srcId="{CC54A515-B211-4AC5-BC29-73BDEBA49E94}" destId="{743A48CC-3532-4A84-89FB-E26F6D8537F9}" srcOrd="4" destOrd="0" parTransId="{9E002934-4689-4E81-AB0C-BE634FCFEC1A}" sibTransId="{0B1F1BBC-235B-4C83-BF2F-EF0ADD90480A}"/>
    <dgm:cxn modelId="{F493BE3C-6F77-4E98-AC95-B6EE44B85272}" type="presOf" srcId="{6D0E15FB-F24E-4DA3-822E-21E2CAEF4F34}" destId="{3A10E58B-1878-49BE-A074-0E65E341E135}" srcOrd="0" destOrd="3" presId="urn:microsoft.com/office/officeart/2005/8/layout/hList6"/>
    <dgm:cxn modelId="{65F0F25D-3686-4E02-8D3E-BBBB5B55A5B7}" type="presOf" srcId="{4D07DE6D-FE09-4AC0-9D69-805559B7D64E}" destId="{0BD13EDC-46FF-4AE0-9DE9-787E9C755C93}" srcOrd="0" destOrd="0" presId="urn:microsoft.com/office/officeart/2005/8/layout/hList6"/>
    <dgm:cxn modelId="{95322144-C6C3-4470-B034-BE049DE78288}" srcId="{4D07DE6D-FE09-4AC0-9D69-805559B7D64E}" destId="{9243082A-9EAB-4288-BEA3-599F3370DDC9}" srcOrd="1" destOrd="0" parTransId="{8D2A6CC7-39FA-47B5-BB27-7EBA2DF85E82}" sibTransId="{3748B4C8-A0DF-4AC2-9322-49ED4FA5743F}"/>
    <dgm:cxn modelId="{63AC506E-7546-4C3E-979A-57488577BCF8}" type="presOf" srcId="{A3739EF1-B341-49B5-B4D5-7B952E3FEF8A}" destId="{C25B6764-05C9-4F4F-8384-C833F97B58D2}" srcOrd="0" destOrd="1" presId="urn:microsoft.com/office/officeart/2005/8/layout/hList6"/>
    <dgm:cxn modelId="{0097F24F-7B35-4E0F-9F94-28C55ED80F8E}" srcId="{CC54A515-B211-4AC5-BC29-73BDEBA49E94}" destId="{2BF523DA-5996-45B3-947E-543D91EF24E2}" srcOrd="3" destOrd="0" parTransId="{CE29E163-99C5-4403-8A3A-A212AAF628D1}" sibTransId="{B941B6C6-DAD5-4C2A-A739-233DA880FB7F}"/>
    <dgm:cxn modelId="{C4C83D54-D6FD-4720-95EC-2C5691C28311}" type="presOf" srcId="{9243082A-9EAB-4288-BEA3-599F3370DDC9}" destId="{2BBCC6A2-0A45-4CF2-B182-DB36471C61E6}" srcOrd="0" destOrd="0" presId="urn:microsoft.com/office/officeart/2005/8/layout/hList6"/>
    <dgm:cxn modelId="{8F155658-91F6-4D43-8B2B-9132D46092F0}" type="presOf" srcId="{CC54A515-B211-4AC5-BC29-73BDEBA49E94}" destId="{3A10E58B-1878-49BE-A074-0E65E341E135}" srcOrd="0" destOrd="0" presId="urn:microsoft.com/office/officeart/2005/8/layout/hList6"/>
    <dgm:cxn modelId="{CDE30985-E164-4104-BE9E-A453B6A4E6E9}" type="presOf" srcId="{EDD68A8A-7B7C-495B-8242-0F1BF408939F}" destId="{C25B6764-05C9-4F4F-8384-C833F97B58D2}" srcOrd="0" destOrd="5" presId="urn:microsoft.com/office/officeart/2005/8/layout/hList6"/>
    <dgm:cxn modelId="{EA1C8F8B-15AF-419D-86E1-D6C21EFB7EA0}" srcId="{4D07DE6D-FE09-4AC0-9D69-805559B7D64E}" destId="{CC54A515-B211-4AC5-BC29-73BDEBA49E94}" srcOrd="0" destOrd="0" parTransId="{BEE6AACA-7C94-4505-B436-1C35A28F2AC3}" sibTransId="{E11DD48F-50A3-4BB7-9919-2A4C965A7B67}"/>
    <dgm:cxn modelId="{C0FC058E-905E-4D3D-AC29-209D36B46B08}" type="presOf" srcId="{401FBB63-0CC8-46A2-A75C-6B98E9FC89F1}" destId="{C25B6764-05C9-4F4F-8384-C833F97B58D2}" srcOrd="0" destOrd="6" presId="urn:microsoft.com/office/officeart/2005/8/layout/hList6"/>
    <dgm:cxn modelId="{C1C3FA96-2EAD-44A6-AE88-F77EAE31D469}" type="presOf" srcId="{D4AFC7D6-13CC-4D57-B50A-FF3C7A9375D5}" destId="{3A10E58B-1878-49BE-A074-0E65E341E135}" srcOrd="0" destOrd="2" presId="urn:microsoft.com/office/officeart/2005/8/layout/hList6"/>
    <dgm:cxn modelId="{E15DEA97-F943-450E-9FD8-4AB2FDB82881}" srcId="{CC54A515-B211-4AC5-BC29-73BDEBA49E94}" destId="{6D0E15FB-F24E-4DA3-822E-21E2CAEF4F34}" srcOrd="2" destOrd="0" parTransId="{104AC22A-F1D3-46FE-A9FF-CAFBC4927CD3}" sibTransId="{F8D9FBFB-4A1F-4DAC-8DF4-A1CC330A3D8F}"/>
    <dgm:cxn modelId="{4D8E6DA4-3D73-48F3-A6D6-3CE812900218}" srcId="{CC54A515-B211-4AC5-BC29-73BDEBA49E94}" destId="{D4AFC7D6-13CC-4D57-B50A-FF3C7A9375D5}" srcOrd="1" destOrd="0" parTransId="{FA488EB9-76FA-47E6-8216-22CB263489A4}" sibTransId="{C8F93ACD-0AFE-45CB-B398-AE18A7330046}"/>
    <dgm:cxn modelId="{5F1770AE-75BD-462C-8801-5116F9AF7C22}" srcId="{5B1A06C2-FB4F-4CB3-89C4-D3DCD4287579}" destId="{D95268A8-1B3E-4ED5-8E5B-2EC945888893}" srcOrd="2" destOrd="0" parTransId="{8B299652-65F5-4898-A975-C95AA72A2874}" sibTransId="{3E87A781-8747-40E6-87AE-D8919074CD22}"/>
    <dgm:cxn modelId="{BF1243B8-C945-4CC1-A94A-71929A4D0B25}" type="presOf" srcId="{D95268A8-1B3E-4ED5-8E5B-2EC945888893}" destId="{C25B6764-05C9-4F4F-8384-C833F97B58D2}" srcOrd="0" destOrd="3" presId="urn:microsoft.com/office/officeart/2005/8/layout/hList6"/>
    <dgm:cxn modelId="{6C54F5B9-AEC5-439D-B1D6-BCA9F89FDEC0}" srcId="{5B1A06C2-FB4F-4CB3-89C4-D3DCD4287579}" destId="{EDD68A8A-7B7C-495B-8242-0F1BF408939F}" srcOrd="4" destOrd="0" parTransId="{C135AF07-BD5E-4897-B03E-3E5069B0C09D}" sibTransId="{2F158F50-ACAE-43A2-88D1-B679AAEE63FF}"/>
    <dgm:cxn modelId="{65CB48BD-9C64-4759-BC0B-B33C54C4E28A}" type="presOf" srcId="{7BED7AB7-17D3-430F-AA4F-EE17E16CFC0E}" destId="{2BBCC6A2-0A45-4CF2-B182-DB36471C61E6}" srcOrd="0" destOrd="1" presId="urn:microsoft.com/office/officeart/2005/8/layout/hList6"/>
    <dgm:cxn modelId="{08BC43BE-4454-49EF-874F-07E7DA6B9513}" srcId="{5B1A06C2-FB4F-4CB3-89C4-D3DCD4287579}" destId="{26C388CA-87AA-4959-B05D-3D05FD1FE0E0}" srcOrd="3" destOrd="0" parTransId="{FEAE894B-EC03-42E5-862A-1D886375B905}" sibTransId="{EEBA436F-02CD-41EF-8994-B27256998AD8}"/>
    <dgm:cxn modelId="{19800DC3-FBB1-4528-886D-E3021D6194C3}" type="presOf" srcId="{A6C61726-E1B9-424E-95E5-EFA35E254936}" destId="{C25B6764-05C9-4F4F-8384-C833F97B58D2}" srcOrd="0" destOrd="7" presId="urn:microsoft.com/office/officeart/2005/8/layout/hList6"/>
    <dgm:cxn modelId="{789ABCC7-E4DF-44A1-9EE5-E9C036A1DDAA}" srcId="{4D07DE6D-FE09-4AC0-9D69-805559B7D64E}" destId="{5B1A06C2-FB4F-4CB3-89C4-D3DCD4287579}" srcOrd="2" destOrd="0" parTransId="{A58D554A-6CDC-486A-B59E-8AE59A4E06D6}" sibTransId="{26392874-F910-432A-A62D-17D5C907780A}"/>
    <dgm:cxn modelId="{37456AD1-AC2C-4DD7-A48F-5CB9CE26C529}" srcId="{5B1A06C2-FB4F-4CB3-89C4-D3DCD4287579}" destId="{81915832-53A7-476F-9BF0-4522426B1F83}" srcOrd="1" destOrd="0" parTransId="{756C59EC-8E08-48D6-87A3-9ACDE3936C9A}" sibTransId="{BAF7DE69-435F-421D-BBCC-A27DBA824F3D}"/>
    <dgm:cxn modelId="{CBB1B9D5-446C-445A-A6F4-B6FC44ED612A}" srcId="{5B1A06C2-FB4F-4CB3-89C4-D3DCD4287579}" destId="{A3739EF1-B341-49B5-B4D5-7B952E3FEF8A}" srcOrd="0" destOrd="0" parTransId="{65CEFC8D-629A-47A3-9DF0-EFE4E848E224}" sibTransId="{9515E39D-007E-47F1-9A06-7C527B01E2F2}"/>
    <dgm:cxn modelId="{63485DDD-2423-4804-9F2F-6C6F0B48DC7B}" srcId="{CC54A515-B211-4AC5-BC29-73BDEBA49E94}" destId="{750D8E1A-F1BA-4577-A6D1-0C6CD3B65F8A}" srcOrd="0" destOrd="0" parTransId="{C5EA436A-0A83-4425-AB79-77D784851DDF}" sibTransId="{AF1DAFC9-94F3-4C5D-861E-B587DCB15C87}"/>
    <dgm:cxn modelId="{E57684DD-B8F7-4523-B96F-53A4D527FBD8}" type="presOf" srcId="{750D8E1A-F1BA-4577-A6D1-0C6CD3B65F8A}" destId="{3A10E58B-1878-49BE-A074-0E65E341E135}" srcOrd="0" destOrd="1" presId="urn:microsoft.com/office/officeart/2005/8/layout/hList6"/>
    <dgm:cxn modelId="{07BC4BE0-260C-4A37-B0F0-0FB9917029A4}" type="presOf" srcId="{5B1A06C2-FB4F-4CB3-89C4-D3DCD4287579}" destId="{C25B6764-05C9-4F4F-8384-C833F97B58D2}" srcOrd="0" destOrd="0" presId="urn:microsoft.com/office/officeart/2005/8/layout/hList6"/>
    <dgm:cxn modelId="{91A4A7E8-04A6-4BB4-A803-01221D34F51A}" srcId="{9243082A-9EAB-4288-BEA3-599F3370DDC9}" destId="{7BED7AB7-17D3-430F-AA4F-EE17E16CFC0E}" srcOrd="0" destOrd="0" parTransId="{B9D22C71-1FC3-442A-8E23-2C9FE38AB378}" sibTransId="{0E164355-5268-4B65-A724-377163315185}"/>
    <dgm:cxn modelId="{5987C6EF-DE35-4642-933B-038ED6CA2A20}" type="presOf" srcId="{82921C39-73C8-43BD-B4BF-64A3B490D42E}" destId="{3A10E58B-1878-49BE-A074-0E65E341E135}" srcOrd="0" destOrd="6" presId="urn:microsoft.com/office/officeart/2005/8/layout/hList6"/>
    <dgm:cxn modelId="{28168AF6-65D5-4C8B-800E-A9A761133259}" type="presOf" srcId="{2BF523DA-5996-45B3-947E-543D91EF24E2}" destId="{3A10E58B-1878-49BE-A074-0E65E341E135}" srcOrd="0" destOrd="4" presId="urn:microsoft.com/office/officeart/2005/8/layout/hList6"/>
    <dgm:cxn modelId="{A22DA5FC-6B89-49A0-BF52-58F7B452E5AD}" type="presOf" srcId="{743A48CC-3532-4A84-89FB-E26F6D8537F9}" destId="{3A10E58B-1878-49BE-A074-0E65E341E135}" srcOrd="0" destOrd="5" presId="urn:microsoft.com/office/officeart/2005/8/layout/hList6"/>
    <dgm:cxn modelId="{1E5DBEBB-5B00-4B06-9213-57A758E96A8E}" type="presParOf" srcId="{0BD13EDC-46FF-4AE0-9DE9-787E9C755C93}" destId="{3A10E58B-1878-49BE-A074-0E65E341E135}" srcOrd="0" destOrd="0" presId="urn:microsoft.com/office/officeart/2005/8/layout/hList6"/>
    <dgm:cxn modelId="{5E12D8C6-983E-469A-929F-82692A9E452D}" type="presParOf" srcId="{0BD13EDC-46FF-4AE0-9DE9-787E9C755C93}" destId="{CCC1BD99-B9BF-4AB2-8E88-6D42B4E512E8}" srcOrd="1" destOrd="0" presId="urn:microsoft.com/office/officeart/2005/8/layout/hList6"/>
    <dgm:cxn modelId="{2E729B4A-2E9B-4051-A44E-9883251D1990}" type="presParOf" srcId="{0BD13EDC-46FF-4AE0-9DE9-787E9C755C93}" destId="{2BBCC6A2-0A45-4CF2-B182-DB36471C61E6}" srcOrd="2" destOrd="0" presId="urn:microsoft.com/office/officeart/2005/8/layout/hList6"/>
    <dgm:cxn modelId="{4ADC85AA-D29D-43BA-A315-0F553D1B3DCF}" type="presParOf" srcId="{0BD13EDC-46FF-4AE0-9DE9-787E9C755C93}" destId="{A94494F4-5162-45A6-9C15-9341B89FD86C}" srcOrd="3" destOrd="0" presId="urn:microsoft.com/office/officeart/2005/8/layout/hList6"/>
    <dgm:cxn modelId="{2E250E5C-D760-4044-B78F-B829FE2722C6}" type="presParOf" srcId="{0BD13EDC-46FF-4AE0-9DE9-787E9C755C93}" destId="{C25B6764-05C9-4F4F-8384-C833F97B58D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30EFD-8562-4C01-85D9-61E8E9AB06FE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2" csCatId="colorful" phldr="1"/>
      <dgm:spPr/>
    </dgm:pt>
    <dgm:pt modelId="{B3B2C311-7F30-40EB-A785-EFB89A9A995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GB" sz="1600" b="1" dirty="0"/>
            <a:t>Better &amp; realistic documentation by OCT suppliers</a:t>
          </a:r>
          <a:r>
            <a:rPr lang="en-GB" sz="1600" dirty="0"/>
            <a:t> </a:t>
          </a:r>
        </a:p>
      </dgm:t>
    </dgm:pt>
    <dgm:pt modelId="{D8DAF147-DC3E-4CBF-8DEE-4065821993AF}" type="parTrans" cxnId="{E0E0F633-BC77-415C-9B9F-CACD6CEB01E0}">
      <dgm:prSet/>
      <dgm:spPr/>
      <dgm:t>
        <a:bodyPr/>
        <a:lstStyle/>
        <a:p>
          <a:endParaRPr lang="en-GB"/>
        </a:p>
      </dgm:t>
    </dgm:pt>
    <dgm:pt modelId="{97678D78-E15A-447E-B805-12F8165F5C34}" type="sibTrans" cxnId="{E0E0F633-BC77-415C-9B9F-CACD6CEB01E0}">
      <dgm:prSet/>
      <dgm:spPr/>
      <dgm:t>
        <a:bodyPr/>
        <a:lstStyle/>
        <a:p>
          <a:endParaRPr lang="en-GB"/>
        </a:p>
      </dgm:t>
    </dgm:pt>
    <dgm:pt modelId="{4459A36F-8436-4B73-8F47-F7262EAEAAD2}">
      <dgm:prSet phldrT="[Text]"/>
      <dgm:spPr/>
      <dgm:t>
        <a:bodyPr/>
        <a:lstStyle/>
        <a:p>
          <a:r>
            <a:rPr lang="en-GB" b="1" dirty="0"/>
            <a:t>DESP equipment/Camera approval team</a:t>
          </a:r>
          <a:r>
            <a:rPr lang="en-GB" dirty="0"/>
            <a:t>: Examine ease of connectivity as part of approving process</a:t>
          </a:r>
        </a:p>
      </dgm:t>
    </dgm:pt>
    <dgm:pt modelId="{5938B48B-1C91-462F-91FC-5A6D25207AE7}" type="parTrans" cxnId="{34AB6E1A-06E6-41FE-BBFD-3BAB148E684F}">
      <dgm:prSet/>
      <dgm:spPr/>
      <dgm:t>
        <a:bodyPr/>
        <a:lstStyle/>
        <a:p>
          <a:endParaRPr lang="en-GB"/>
        </a:p>
      </dgm:t>
    </dgm:pt>
    <dgm:pt modelId="{7B517AE2-F9B8-40C1-802B-B556A018A57F}" type="sibTrans" cxnId="{34AB6E1A-06E6-41FE-BBFD-3BAB148E684F}">
      <dgm:prSet/>
      <dgm:spPr/>
      <dgm:t>
        <a:bodyPr/>
        <a:lstStyle/>
        <a:p>
          <a:endParaRPr lang="en-GB"/>
        </a:p>
      </dgm:t>
    </dgm:pt>
    <dgm:pt modelId="{8206BB4A-E38E-4DFA-BD88-9D27B64C276F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GB" b="1" dirty="0"/>
            <a:t>DESP Management: Take ownership </a:t>
          </a:r>
          <a:r>
            <a:rPr lang="en-GB" dirty="0"/>
            <a:t>and pull everyone together. </a:t>
          </a:r>
        </a:p>
      </dgm:t>
    </dgm:pt>
    <dgm:pt modelId="{F5517A61-0CF4-493E-9492-CB95F16A80FE}" type="parTrans" cxnId="{7B4037F0-EC34-4BEB-8F9E-1843C7A9BB76}">
      <dgm:prSet/>
      <dgm:spPr/>
      <dgm:t>
        <a:bodyPr/>
        <a:lstStyle/>
        <a:p>
          <a:endParaRPr lang="en-GB"/>
        </a:p>
      </dgm:t>
    </dgm:pt>
    <dgm:pt modelId="{A3F77BEB-CDEF-4086-ACCF-CC80089247DF}" type="sibTrans" cxnId="{7B4037F0-EC34-4BEB-8F9E-1843C7A9BB76}">
      <dgm:prSet/>
      <dgm:spPr/>
      <dgm:t>
        <a:bodyPr/>
        <a:lstStyle/>
        <a:p>
          <a:endParaRPr lang="en-GB"/>
        </a:p>
      </dgm:t>
    </dgm:pt>
    <dgm:pt modelId="{BD8F0D19-D86B-4C63-88DF-37D6935C7AA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Understand DESP multi-location set up with server at one point</a:t>
          </a:r>
        </a:p>
      </dgm:t>
    </dgm:pt>
    <dgm:pt modelId="{5B8F86FD-ED42-49D1-8879-B38328475837}" type="parTrans" cxnId="{19C529E0-2AE9-4926-8533-B1832AE04173}">
      <dgm:prSet/>
      <dgm:spPr/>
      <dgm:t>
        <a:bodyPr/>
        <a:lstStyle/>
        <a:p>
          <a:endParaRPr lang="en-GB"/>
        </a:p>
      </dgm:t>
    </dgm:pt>
    <dgm:pt modelId="{93353C7B-0F4D-4B68-8F32-B0024E7A4D5D}" type="sibTrans" cxnId="{19C529E0-2AE9-4926-8533-B1832AE04173}">
      <dgm:prSet/>
      <dgm:spPr/>
      <dgm:t>
        <a:bodyPr/>
        <a:lstStyle/>
        <a:p>
          <a:endParaRPr lang="en-GB"/>
        </a:p>
      </dgm:t>
    </dgm:pt>
    <dgm:pt modelId="{2C2B6DF6-AF57-4ACB-A750-7C2618329DC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Multiple locations / OCT machines are far away from the server </a:t>
          </a:r>
        </a:p>
      </dgm:t>
    </dgm:pt>
    <dgm:pt modelId="{ED742AA9-8D6C-43BA-975E-204566880220}" type="parTrans" cxnId="{2C0E7D70-7C5B-4E7F-89A2-B932D40783A4}">
      <dgm:prSet/>
      <dgm:spPr/>
      <dgm:t>
        <a:bodyPr/>
        <a:lstStyle/>
        <a:p>
          <a:endParaRPr lang="en-GB"/>
        </a:p>
      </dgm:t>
    </dgm:pt>
    <dgm:pt modelId="{6E391157-BE96-45AD-BFC8-EEFB92F08A8A}" type="sibTrans" cxnId="{2C0E7D70-7C5B-4E7F-89A2-B932D40783A4}">
      <dgm:prSet/>
      <dgm:spPr/>
      <dgm:t>
        <a:bodyPr/>
        <a:lstStyle/>
        <a:p>
          <a:endParaRPr lang="en-GB"/>
        </a:p>
      </dgm:t>
    </dgm:pt>
    <dgm:pt modelId="{892512FB-F7CD-413A-A2F4-681FBD63071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Band width …. 1Gb capacity? Is it realistic?</a:t>
          </a:r>
        </a:p>
      </dgm:t>
    </dgm:pt>
    <dgm:pt modelId="{2703433F-B5AD-4793-A861-C33A049342C1}" type="parTrans" cxnId="{764AE405-EB38-42E5-A102-393F0AB50EA5}">
      <dgm:prSet/>
      <dgm:spPr/>
      <dgm:t>
        <a:bodyPr/>
        <a:lstStyle/>
        <a:p>
          <a:endParaRPr lang="en-GB"/>
        </a:p>
      </dgm:t>
    </dgm:pt>
    <dgm:pt modelId="{2AFE5D8D-F5F2-49D6-808F-7BC38B1237E6}" type="sibTrans" cxnId="{764AE405-EB38-42E5-A102-393F0AB50EA5}">
      <dgm:prSet/>
      <dgm:spPr/>
      <dgm:t>
        <a:bodyPr/>
        <a:lstStyle/>
        <a:p>
          <a:endParaRPr lang="en-GB"/>
        </a:p>
      </dgm:t>
    </dgm:pt>
    <dgm:pt modelId="{63605D59-1732-4355-B860-799651C2BE0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Suppliers assume one can log in with their organisation’s log-in details which may not be the case.</a:t>
          </a:r>
        </a:p>
      </dgm:t>
    </dgm:pt>
    <dgm:pt modelId="{90C23C68-92E6-4A94-A285-5C854D804BC6}" type="parTrans" cxnId="{7618C780-1648-431E-B454-979B714B66DE}">
      <dgm:prSet/>
      <dgm:spPr/>
      <dgm:t>
        <a:bodyPr/>
        <a:lstStyle/>
        <a:p>
          <a:endParaRPr lang="en-GB"/>
        </a:p>
      </dgm:t>
    </dgm:pt>
    <dgm:pt modelId="{5B9231E4-9681-47CA-81CB-DFAA133E08C7}" type="sibTrans" cxnId="{7618C780-1648-431E-B454-979B714B66DE}">
      <dgm:prSet/>
      <dgm:spPr/>
      <dgm:t>
        <a:bodyPr/>
        <a:lstStyle/>
        <a:p>
          <a:endParaRPr lang="en-GB"/>
        </a:p>
      </dgm:t>
    </dgm:pt>
    <dgm:pt modelId="{4873B06B-D0BD-48D2-8EAC-E243538C457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Windows accounts and windows file shares is not a given</a:t>
          </a:r>
        </a:p>
      </dgm:t>
    </dgm:pt>
    <dgm:pt modelId="{735BE819-FE6A-4AF2-8A55-F37E62E635A4}" type="parTrans" cxnId="{8B7396F7-2A8B-46D3-8281-4F856FCA191E}">
      <dgm:prSet/>
      <dgm:spPr/>
      <dgm:t>
        <a:bodyPr/>
        <a:lstStyle/>
        <a:p>
          <a:endParaRPr lang="en-GB"/>
        </a:p>
      </dgm:t>
    </dgm:pt>
    <dgm:pt modelId="{4EA81475-8B4D-4036-89B7-28E75945F76A}" type="sibTrans" cxnId="{8B7396F7-2A8B-46D3-8281-4F856FCA191E}">
      <dgm:prSet/>
      <dgm:spPr/>
      <dgm:t>
        <a:bodyPr/>
        <a:lstStyle/>
        <a:p>
          <a:endParaRPr lang="en-GB"/>
        </a:p>
      </dgm:t>
    </dgm:pt>
    <dgm:pt modelId="{865E9220-C1D1-4AC9-AD29-D268D1D26F0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DO NOT wait for others to do it for you</a:t>
          </a:r>
        </a:p>
      </dgm:t>
    </dgm:pt>
    <dgm:pt modelId="{EE8A6855-FE4C-43C1-8EF5-B7BC61D70BEB}" type="parTrans" cxnId="{4E843299-8D43-41D6-A051-564154C61B1C}">
      <dgm:prSet/>
      <dgm:spPr/>
      <dgm:t>
        <a:bodyPr/>
        <a:lstStyle/>
        <a:p>
          <a:endParaRPr lang="en-GB"/>
        </a:p>
      </dgm:t>
    </dgm:pt>
    <dgm:pt modelId="{4B7D70ED-AA1A-4790-BF3C-4E1E8A554424}" type="sibTrans" cxnId="{4E843299-8D43-41D6-A051-564154C61B1C}">
      <dgm:prSet/>
      <dgm:spPr/>
      <dgm:t>
        <a:bodyPr/>
        <a:lstStyle/>
        <a:p>
          <a:endParaRPr lang="en-GB"/>
        </a:p>
      </dgm:t>
    </dgm:pt>
    <dgm:pt modelId="{D76F5978-206C-44C5-B8F3-DE5A0FF0ADB6}" type="pres">
      <dgm:prSet presAssocID="{BB530EFD-8562-4C01-85D9-61E8E9AB06FE}" presName="Name0" presStyleCnt="0">
        <dgm:presLayoutVars>
          <dgm:chMax val="7"/>
          <dgm:dir/>
          <dgm:resizeHandles val="exact"/>
        </dgm:presLayoutVars>
      </dgm:prSet>
      <dgm:spPr/>
    </dgm:pt>
    <dgm:pt modelId="{857DA988-A19E-4D16-91BF-243472FC52A2}" type="pres">
      <dgm:prSet presAssocID="{BB530EFD-8562-4C01-85D9-61E8E9AB06FE}" presName="ellipse1" presStyleLbl="vennNode1" presStyleIdx="0" presStyleCnt="3" custScaleX="145216" custScaleY="149395">
        <dgm:presLayoutVars>
          <dgm:bulletEnabled val="1"/>
        </dgm:presLayoutVars>
      </dgm:prSet>
      <dgm:spPr/>
    </dgm:pt>
    <dgm:pt modelId="{2C8A8DF0-C4A9-4D43-8E49-77BD07B0BFA6}" type="pres">
      <dgm:prSet presAssocID="{BB530EFD-8562-4C01-85D9-61E8E9AB06FE}" presName="ellipse2" presStyleLbl="vennNode1" presStyleIdx="1" presStyleCnt="3" custLinFactNeighborX="38666" custLinFactNeighborY="-455">
        <dgm:presLayoutVars>
          <dgm:bulletEnabled val="1"/>
        </dgm:presLayoutVars>
      </dgm:prSet>
      <dgm:spPr/>
    </dgm:pt>
    <dgm:pt modelId="{F2E5D8AE-FC98-4BBF-856A-2DF22C5C00D4}" type="pres">
      <dgm:prSet presAssocID="{BB530EFD-8562-4C01-85D9-61E8E9AB06FE}" presName="ellipse3" presStyleLbl="vennNode1" presStyleIdx="2" presStyleCnt="3" custLinFactNeighborX="-158" custLinFactNeighborY="-11797">
        <dgm:presLayoutVars>
          <dgm:bulletEnabled val="1"/>
        </dgm:presLayoutVars>
      </dgm:prSet>
      <dgm:spPr/>
    </dgm:pt>
  </dgm:ptLst>
  <dgm:cxnLst>
    <dgm:cxn modelId="{764AE405-EB38-42E5-A102-393F0AB50EA5}" srcId="{B3B2C311-7F30-40EB-A785-EFB89A9A9951}" destId="{892512FB-F7CD-413A-A2F4-681FBD63071F}" srcOrd="2" destOrd="0" parTransId="{2703433F-B5AD-4793-A861-C33A049342C1}" sibTransId="{2AFE5D8D-F5F2-49D6-808F-7BC38B1237E6}"/>
    <dgm:cxn modelId="{34AB6E1A-06E6-41FE-BBFD-3BAB148E684F}" srcId="{BB530EFD-8562-4C01-85D9-61E8E9AB06FE}" destId="{4459A36F-8436-4B73-8F47-F7262EAEAAD2}" srcOrd="1" destOrd="0" parTransId="{5938B48B-1C91-462F-91FC-5A6D25207AE7}" sibTransId="{7B517AE2-F9B8-40C1-802B-B556A018A57F}"/>
    <dgm:cxn modelId="{F3D5C41B-3CAB-4389-9BFD-6E09861DACF5}" type="presOf" srcId="{865E9220-C1D1-4AC9-AD29-D268D1D26F05}" destId="{F2E5D8AE-FC98-4BBF-856A-2DF22C5C00D4}" srcOrd="0" destOrd="1" presId="urn:microsoft.com/office/officeart/2005/8/layout/rings+Icon"/>
    <dgm:cxn modelId="{A0AC0E2A-37BD-477F-98E0-580CFB25D2CD}" type="presOf" srcId="{8206BB4A-E38E-4DFA-BD88-9D27B64C276F}" destId="{F2E5D8AE-FC98-4BBF-856A-2DF22C5C00D4}" srcOrd="0" destOrd="0" presId="urn:microsoft.com/office/officeart/2005/8/layout/rings+Icon"/>
    <dgm:cxn modelId="{E0E0F633-BC77-415C-9B9F-CACD6CEB01E0}" srcId="{BB530EFD-8562-4C01-85D9-61E8E9AB06FE}" destId="{B3B2C311-7F30-40EB-A785-EFB89A9A9951}" srcOrd="0" destOrd="0" parTransId="{D8DAF147-DC3E-4CBF-8DEE-4065821993AF}" sibTransId="{97678D78-E15A-447E-B805-12F8165F5C34}"/>
    <dgm:cxn modelId="{E77FC943-F2D0-4264-BC37-E0E844937A34}" type="presOf" srcId="{63605D59-1732-4355-B860-799651C2BE04}" destId="{857DA988-A19E-4D16-91BF-243472FC52A2}" srcOrd="0" destOrd="5" presId="urn:microsoft.com/office/officeart/2005/8/layout/rings+Icon"/>
    <dgm:cxn modelId="{B8ED9046-C43E-4D59-91F0-4CE47F94E354}" type="presOf" srcId="{BB530EFD-8562-4C01-85D9-61E8E9AB06FE}" destId="{D76F5978-206C-44C5-B8F3-DE5A0FF0ADB6}" srcOrd="0" destOrd="0" presId="urn:microsoft.com/office/officeart/2005/8/layout/rings+Icon"/>
    <dgm:cxn modelId="{EA65BD69-FA66-4110-9D35-6660E60A0DE1}" type="presOf" srcId="{4873B06B-D0BD-48D2-8EAC-E243538C4571}" destId="{857DA988-A19E-4D16-91BF-243472FC52A2}" srcOrd="0" destOrd="4" presId="urn:microsoft.com/office/officeart/2005/8/layout/rings+Icon"/>
    <dgm:cxn modelId="{2C0E7D70-7C5B-4E7F-89A2-B932D40783A4}" srcId="{B3B2C311-7F30-40EB-A785-EFB89A9A9951}" destId="{2C2B6DF6-AF57-4ACB-A750-7C2618329DC3}" srcOrd="1" destOrd="0" parTransId="{ED742AA9-8D6C-43BA-975E-204566880220}" sibTransId="{6E391157-BE96-45AD-BFC8-EEFB92F08A8A}"/>
    <dgm:cxn modelId="{D4FD7C53-3360-408C-BE81-E8B53137F739}" type="presOf" srcId="{BD8F0D19-D86B-4C63-88DF-37D6935C7AA0}" destId="{857DA988-A19E-4D16-91BF-243472FC52A2}" srcOrd="0" destOrd="1" presId="urn:microsoft.com/office/officeart/2005/8/layout/rings+Icon"/>
    <dgm:cxn modelId="{C176EC54-AB2E-47D1-BE42-1F36A8A8B603}" type="presOf" srcId="{2C2B6DF6-AF57-4ACB-A750-7C2618329DC3}" destId="{857DA988-A19E-4D16-91BF-243472FC52A2}" srcOrd="0" destOrd="2" presId="urn:microsoft.com/office/officeart/2005/8/layout/rings+Icon"/>
    <dgm:cxn modelId="{4B44DE5A-F8DB-4F29-9724-E0A222177D49}" type="presOf" srcId="{B3B2C311-7F30-40EB-A785-EFB89A9A9951}" destId="{857DA988-A19E-4D16-91BF-243472FC52A2}" srcOrd="0" destOrd="0" presId="urn:microsoft.com/office/officeart/2005/8/layout/rings+Icon"/>
    <dgm:cxn modelId="{7618C780-1648-431E-B454-979B714B66DE}" srcId="{B3B2C311-7F30-40EB-A785-EFB89A9A9951}" destId="{63605D59-1732-4355-B860-799651C2BE04}" srcOrd="4" destOrd="0" parTransId="{90C23C68-92E6-4A94-A285-5C854D804BC6}" sibTransId="{5B9231E4-9681-47CA-81CB-DFAA133E08C7}"/>
    <dgm:cxn modelId="{4E843299-8D43-41D6-A051-564154C61B1C}" srcId="{8206BB4A-E38E-4DFA-BD88-9D27B64C276F}" destId="{865E9220-C1D1-4AC9-AD29-D268D1D26F05}" srcOrd="0" destOrd="0" parTransId="{EE8A6855-FE4C-43C1-8EF5-B7BC61D70BEB}" sibTransId="{4B7D70ED-AA1A-4790-BF3C-4E1E8A554424}"/>
    <dgm:cxn modelId="{12AAF0A5-CF6B-4FE2-9949-603ABC44D49C}" type="presOf" srcId="{892512FB-F7CD-413A-A2F4-681FBD63071F}" destId="{857DA988-A19E-4D16-91BF-243472FC52A2}" srcOrd="0" destOrd="3" presId="urn:microsoft.com/office/officeart/2005/8/layout/rings+Icon"/>
    <dgm:cxn modelId="{3C5D3EA9-5598-4CCF-8023-940375BCAC8F}" type="presOf" srcId="{4459A36F-8436-4B73-8F47-F7262EAEAAD2}" destId="{2C8A8DF0-C4A9-4D43-8E49-77BD07B0BFA6}" srcOrd="0" destOrd="0" presId="urn:microsoft.com/office/officeart/2005/8/layout/rings+Icon"/>
    <dgm:cxn modelId="{19C529E0-2AE9-4926-8533-B1832AE04173}" srcId="{B3B2C311-7F30-40EB-A785-EFB89A9A9951}" destId="{BD8F0D19-D86B-4C63-88DF-37D6935C7AA0}" srcOrd="0" destOrd="0" parTransId="{5B8F86FD-ED42-49D1-8879-B38328475837}" sibTransId="{93353C7B-0F4D-4B68-8F32-B0024E7A4D5D}"/>
    <dgm:cxn modelId="{7B4037F0-EC34-4BEB-8F9E-1843C7A9BB76}" srcId="{BB530EFD-8562-4C01-85D9-61E8E9AB06FE}" destId="{8206BB4A-E38E-4DFA-BD88-9D27B64C276F}" srcOrd="2" destOrd="0" parTransId="{F5517A61-0CF4-493E-9492-CB95F16A80FE}" sibTransId="{A3F77BEB-CDEF-4086-ACCF-CC80089247DF}"/>
    <dgm:cxn modelId="{8B7396F7-2A8B-46D3-8281-4F856FCA191E}" srcId="{B3B2C311-7F30-40EB-A785-EFB89A9A9951}" destId="{4873B06B-D0BD-48D2-8EAC-E243538C4571}" srcOrd="3" destOrd="0" parTransId="{735BE819-FE6A-4AF2-8A55-F37E62E635A4}" sibTransId="{4EA81475-8B4D-4036-89B7-28E75945F76A}"/>
    <dgm:cxn modelId="{D059D3DB-8BFE-42A2-B89C-6D7304D6DB2D}" type="presParOf" srcId="{D76F5978-206C-44C5-B8F3-DE5A0FF0ADB6}" destId="{857DA988-A19E-4D16-91BF-243472FC52A2}" srcOrd="0" destOrd="0" presId="urn:microsoft.com/office/officeart/2005/8/layout/rings+Icon"/>
    <dgm:cxn modelId="{8520F440-858E-4256-92F9-FE6EA607BB51}" type="presParOf" srcId="{D76F5978-206C-44C5-B8F3-DE5A0FF0ADB6}" destId="{2C8A8DF0-C4A9-4D43-8E49-77BD07B0BFA6}" srcOrd="1" destOrd="0" presId="urn:microsoft.com/office/officeart/2005/8/layout/rings+Icon"/>
    <dgm:cxn modelId="{E346BEAF-845F-4EFA-94D2-CDBF3D44A9D7}" type="presParOf" srcId="{D76F5978-206C-44C5-B8F3-DE5A0FF0ADB6}" destId="{F2E5D8AE-FC98-4BBF-856A-2DF22C5C00D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2A2AE-AFCE-4712-B4AE-FA790F7EC220}">
      <dsp:nvSpPr>
        <dsp:cNvPr id="0" name=""/>
        <dsp:cNvSpPr/>
      </dsp:nvSpPr>
      <dsp:spPr>
        <a:xfrm rot="5400000">
          <a:off x="4933304" y="-2023188"/>
          <a:ext cx="859303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rgbClr val="330072"/>
              </a:solidFill>
            </a:rPr>
            <a:t>Improved skillset opportunities for screener/ graders </a:t>
          </a:r>
          <a:endParaRPr lang="en-GB" sz="1400" kern="1200" dirty="0">
            <a:latin typeface="Aptos Display" panose="0211000402020202020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rgbClr val="330072"/>
              </a:solidFill>
            </a:rPr>
            <a:t>Hence improved job satisfaction</a:t>
          </a:r>
          <a:endParaRPr lang="en-GB" sz="1400" kern="1200" dirty="0">
            <a:latin typeface="Aptos Display" panose="02110004020202020204"/>
          </a:endParaRPr>
        </a:p>
      </dsp:txBody>
      <dsp:txXfrm rot="-5400000">
        <a:off x="2839212" y="112852"/>
        <a:ext cx="5005540" cy="775407"/>
      </dsp:txXfrm>
    </dsp:sp>
    <dsp:sp modelId="{CA24A4AB-D4CC-47B0-9C7C-CCDB355DDC4B}">
      <dsp:nvSpPr>
        <dsp:cNvPr id="0" name=""/>
        <dsp:cNvSpPr/>
      </dsp:nvSpPr>
      <dsp:spPr>
        <a:xfrm>
          <a:off x="0" y="1015"/>
          <a:ext cx="2839212" cy="9990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bg1"/>
              </a:solidFill>
            </a:rPr>
            <a:t>Workforce</a:t>
          </a:r>
          <a:endParaRPr lang="en-US" sz="3700" kern="1200" dirty="0">
            <a:solidFill>
              <a:schemeClr val="bg1"/>
            </a:solidFill>
          </a:endParaRPr>
        </a:p>
      </dsp:txBody>
      <dsp:txXfrm>
        <a:off x="48771" y="49786"/>
        <a:ext cx="2741670" cy="901536"/>
      </dsp:txXfrm>
    </dsp:sp>
    <dsp:sp modelId="{5ABE07E3-8233-4FFB-8317-AB93711C0EB5}">
      <dsp:nvSpPr>
        <dsp:cNvPr id="0" name=""/>
        <dsp:cNvSpPr/>
      </dsp:nvSpPr>
      <dsp:spPr>
        <a:xfrm rot="5400000">
          <a:off x="4892114" y="-850916"/>
          <a:ext cx="941683" cy="5047488"/>
        </a:xfrm>
        <a:prstGeom prst="round2SameRect">
          <a:avLst/>
        </a:prstGeom>
        <a:solidFill>
          <a:schemeClr val="accent2">
            <a:tint val="40000"/>
            <a:alpha val="90000"/>
            <a:hueOff val="-4621230"/>
            <a:satOff val="13401"/>
            <a:lumOff val="190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621230"/>
              <a:satOff val="13401"/>
              <a:lumOff val="1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Will be part of HSD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 In the </a:t>
          </a:r>
          <a:r>
            <a:rPr lang="en-GB" sz="1400" kern="1200" dirty="0">
              <a:solidFill>
                <a:srgbClr val="330072"/>
              </a:solidFill>
            </a:rPr>
            <a:t>meantime: Continuous internal &amp; external training process and introduction of competency framework </a:t>
          </a:r>
          <a:endParaRPr lang="en-GB" sz="1400" kern="1200" dirty="0"/>
        </a:p>
      </dsp:txBody>
      <dsp:txXfrm rot="-5400000">
        <a:off x="2839212" y="1247955"/>
        <a:ext cx="5001519" cy="849745"/>
      </dsp:txXfrm>
    </dsp:sp>
    <dsp:sp modelId="{512AE695-897B-4935-BFFE-6FE3AFEE3955}">
      <dsp:nvSpPr>
        <dsp:cNvPr id="0" name=""/>
        <dsp:cNvSpPr/>
      </dsp:nvSpPr>
      <dsp:spPr>
        <a:xfrm>
          <a:off x="0" y="1104914"/>
          <a:ext cx="2839212" cy="1135826"/>
        </a:xfrm>
        <a:prstGeom prst="roundRect">
          <a:avLst/>
        </a:prstGeom>
        <a:solidFill>
          <a:schemeClr val="accent2">
            <a:hueOff val="-5407753"/>
            <a:satOff val="-14413"/>
            <a:lumOff val="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bg1"/>
              </a:solidFill>
            </a:rPr>
            <a:t>Training</a:t>
          </a:r>
          <a:endParaRPr lang="en-US" sz="37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55446" y="1160360"/>
        <a:ext cx="2728320" cy="1024934"/>
      </dsp:txXfrm>
    </dsp:sp>
    <dsp:sp modelId="{C4992EC6-862A-437F-8CF9-9C65AD1C00E2}">
      <dsp:nvSpPr>
        <dsp:cNvPr id="0" name=""/>
        <dsp:cNvSpPr/>
      </dsp:nvSpPr>
      <dsp:spPr>
        <a:xfrm rot="5400000">
          <a:off x="4649947" y="596539"/>
          <a:ext cx="1426017" cy="5047488"/>
        </a:xfrm>
        <a:prstGeom prst="round2SameRect">
          <a:avLst/>
        </a:prstGeom>
        <a:solidFill>
          <a:schemeClr val="accent2">
            <a:tint val="40000"/>
            <a:alpha val="90000"/>
            <a:hueOff val="-9242461"/>
            <a:satOff val="26801"/>
            <a:lumOff val="381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9242461"/>
              <a:satOff val="26801"/>
              <a:lumOff val="38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rgbClr val="330072"/>
              </a:solidFill>
            </a:rPr>
            <a:t>Grading of OCT take longer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b="1" kern="1200" dirty="0">
              <a:solidFill>
                <a:srgbClr val="330072"/>
              </a:solidFill>
            </a:rPr>
            <a:t>Workaround: </a:t>
          </a:r>
          <a:r>
            <a:rPr lang="en-GB" sz="1400" kern="1200" dirty="0">
              <a:solidFill>
                <a:srgbClr val="330072"/>
              </a:solidFill>
            </a:rPr>
            <a:t>Better not to grade OCT scans from home and use the centre for grading which provides higher speed verses home broadband speed.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rgbClr val="330072"/>
              </a:solidFill>
            </a:rPr>
            <a:t>It is hoped that commissioners will consider this when setting the tariff 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2839212" y="2476886"/>
        <a:ext cx="4977876" cy="1286793"/>
      </dsp:txXfrm>
    </dsp:sp>
    <dsp:sp modelId="{34732DBD-86CB-4944-AF53-C234498DF497}">
      <dsp:nvSpPr>
        <dsp:cNvPr id="0" name=""/>
        <dsp:cNvSpPr/>
      </dsp:nvSpPr>
      <dsp:spPr>
        <a:xfrm>
          <a:off x="0" y="2345560"/>
          <a:ext cx="2839212" cy="1549445"/>
        </a:xfrm>
        <a:prstGeom prst="roundRect">
          <a:avLst/>
        </a:prstGeom>
        <a:solidFill>
          <a:schemeClr val="accent2">
            <a:hueOff val="-10815505"/>
            <a:satOff val="-28825"/>
            <a:lumOff val="2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bg1"/>
              </a:solidFill>
            </a:rPr>
            <a:t>Time</a:t>
          </a:r>
          <a:endParaRPr lang="en-US" sz="3700" kern="1200" dirty="0">
            <a:solidFill>
              <a:schemeClr val="bg1"/>
            </a:solidFill>
          </a:endParaRPr>
        </a:p>
      </dsp:txBody>
      <dsp:txXfrm>
        <a:off x="75638" y="2421198"/>
        <a:ext cx="2687936" cy="1398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2A2AE-AFCE-4712-B4AE-FA790F7EC220}">
      <dsp:nvSpPr>
        <dsp:cNvPr id="0" name=""/>
        <dsp:cNvSpPr/>
      </dsp:nvSpPr>
      <dsp:spPr>
        <a:xfrm rot="5400000">
          <a:off x="4820838" y="-1921455"/>
          <a:ext cx="1084235" cy="50474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rgbClr val="330072"/>
              </a:solidFill>
              <a:latin typeface="+mj-lt"/>
            </a:rPr>
            <a:t>R2 &amp; R3S: Image acquisition and grading can be time consuming – estimated 2 </a:t>
          </a:r>
          <a:r>
            <a:rPr lang="en-GB" sz="1200" kern="1200" dirty="0">
              <a:solidFill>
                <a:srgbClr val="330072"/>
              </a:solidFill>
              <a:latin typeface="+mj-lt"/>
              <a:ea typeface="+mn-ea"/>
              <a:cs typeface="+mn-cs"/>
            </a:rPr>
            <a:t>x the time of 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>
              <a:solidFill>
                <a:srgbClr val="330072"/>
              </a:solidFill>
              <a:latin typeface="+mj-lt"/>
              <a:ea typeface="+mn-ea"/>
              <a:cs typeface="+mn-cs"/>
            </a:rPr>
            <a:t>Would there be a time when widefield imaging will come to DESP</a:t>
          </a:r>
          <a:r>
            <a:rPr lang="en-GB" sz="1200" kern="1200" dirty="0">
              <a:solidFill>
                <a:srgbClr val="330072"/>
              </a:solidFill>
              <a:latin typeface="+mj-lt"/>
            </a:rPr>
            <a:t>? </a:t>
          </a:r>
          <a:endParaRPr lang="en-GB" sz="1200" kern="1200" dirty="0">
            <a:latin typeface="+mj-lt"/>
          </a:endParaRPr>
        </a:p>
      </dsp:txBody>
      <dsp:txXfrm rot="-5400000">
        <a:off x="2839212" y="113099"/>
        <a:ext cx="4994560" cy="978379"/>
      </dsp:txXfrm>
    </dsp:sp>
    <dsp:sp modelId="{CA24A4AB-D4CC-47B0-9C7C-CCDB355DDC4B}">
      <dsp:nvSpPr>
        <dsp:cNvPr id="0" name=""/>
        <dsp:cNvSpPr/>
      </dsp:nvSpPr>
      <dsp:spPr>
        <a:xfrm>
          <a:off x="0" y="637"/>
          <a:ext cx="2839212" cy="12033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Wide filed imaging (7 field)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8740" y="59377"/>
        <a:ext cx="2721732" cy="1085821"/>
      </dsp:txXfrm>
    </dsp:sp>
    <dsp:sp modelId="{5ABE07E3-8233-4FFB-8317-AB93711C0EB5}">
      <dsp:nvSpPr>
        <dsp:cNvPr id="0" name=""/>
        <dsp:cNvSpPr/>
      </dsp:nvSpPr>
      <dsp:spPr>
        <a:xfrm rot="5400000">
          <a:off x="4746036" y="-584483"/>
          <a:ext cx="1233838" cy="5047488"/>
        </a:xfrm>
        <a:prstGeom prst="round2SameRect">
          <a:avLst/>
        </a:prstGeom>
        <a:solidFill>
          <a:schemeClr val="accent2">
            <a:tint val="40000"/>
            <a:alpha val="90000"/>
            <a:hueOff val="-3080820"/>
            <a:satOff val="8934"/>
            <a:lumOff val="127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80820"/>
              <a:satOff val="8934"/>
              <a:lumOff val="1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>
            <a:latin typeface="+mj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>
            <a:latin typeface="+mj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rgbClr val="330072"/>
              </a:solidFill>
              <a:latin typeface="+mj-lt"/>
            </a:rPr>
            <a:t>Using different types of OCT software (Canon Viewer &amp; </a:t>
          </a:r>
          <a:r>
            <a:rPr lang="en-GB" sz="1200" kern="1200" dirty="0" err="1">
              <a:solidFill>
                <a:srgbClr val="330072"/>
              </a:solidFill>
              <a:latin typeface="+mj-lt"/>
            </a:rPr>
            <a:t>Heyex</a:t>
          </a:r>
          <a:r>
            <a:rPr lang="en-GB" sz="1200" kern="1200" dirty="0">
              <a:solidFill>
                <a:srgbClr val="330072"/>
              </a:solidFill>
              <a:latin typeface="+mj-lt"/>
            </a:rPr>
            <a:t> 2) and how this integrates with each other and </a:t>
          </a:r>
          <a:r>
            <a:rPr lang="en-GB" sz="1200" kern="1200" dirty="0" err="1">
              <a:solidFill>
                <a:srgbClr val="330072"/>
              </a:solidFill>
              <a:latin typeface="+mj-lt"/>
            </a:rPr>
            <a:t>OptoMize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>
              <a:solidFill>
                <a:srgbClr val="330072"/>
              </a:solidFill>
              <a:latin typeface="+mj-lt"/>
            </a:rPr>
            <a:t>No link between OCT Viewers and </a:t>
          </a:r>
          <a:r>
            <a:rPr lang="en-GB" sz="1200" kern="1200" dirty="0" err="1">
              <a:solidFill>
                <a:srgbClr val="330072"/>
              </a:solidFill>
              <a:latin typeface="+mj-lt"/>
            </a:rPr>
            <a:t>OptoMize</a:t>
          </a:r>
          <a:r>
            <a:rPr lang="en-GB" sz="1200" kern="1200" dirty="0">
              <a:solidFill>
                <a:srgbClr val="330072"/>
              </a:solidFill>
              <a:latin typeface="+mj-lt"/>
            </a:rPr>
            <a:t> 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>
              <a:solidFill>
                <a:srgbClr val="330072"/>
              </a:solidFill>
              <a:latin typeface="+mj-lt"/>
            </a:rPr>
            <a:t>Patient information needs to be manually entered. </a:t>
          </a:r>
          <a:endParaRPr lang="en-GB" sz="1200" kern="1200" dirty="0"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 rot="-5400000">
        <a:off x="2839212" y="1382572"/>
        <a:ext cx="4987257" cy="1113376"/>
      </dsp:txXfrm>
    </dsp:sp>
    <dsp:sp modelId="{512AE695-897B-4935-BFFE-6FE3AFEE3955}">
      <dsp:nvSpPr>
        <dsp:cNvPr id="0" name=""/>
        <dsp:cNvSpPr/>
      </dsp:nvSpPr>
      <dsp:spPr>
        <a:xfrm>
          <a:off x="0" y="1281053"/>
          <a:ext cx="2839212" cy="1316413"/>
        </a:xfrm>
        <a:prstGeom prst="roundRect">
          <a:avLst/>
        </a:prstGeom>
        <a:solidFill>
          <a:schemeClr val="accent2">
            <a:hueOff val="-3605169"/>
            <a:satOff val="-9608"/>
            <a:lumOff val="70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OCT Integration with </a:t>
          </a:r>
          <a:r>
            <a:rPr lang="en-GB" sz="2400" b="1" kern="1200" dirty="0" err="1">
              <a:solidFill>
                <a:schemeClr val="bg1"/>
              </a:solidFill>
            </a:rPr>
            <a:t>OptoMize</a:t>
          </a:r>
          <a:r>
            <a:rPr lang="en-GB" sz="2400" b="1" kern="1200" dirty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64262" y="1345315"/>
        <a:ext cx="2710688" cy="1187889"/>
      </dsp:txXfrm>
    </dsp:sp>
    <dsp:sp modelId="{C4992EC6-862A-437F-8CF9-9C65AD1C00E2}">
      <dsp:nvSpPr>
        <dsp:cNvPr id="0" name=""/>
        <dsp:cNvSpPr/>
      </dsp:nvSpPr>
      <dsp:spPr>
        <a:xfrm rot="5400000">
          <a:off x="4850635" y="768536"/>
          <a:ext cx="1024641" cy="5047488"/>
        </a:xfrm>
        <a:prstGeom prst="round2SameRect">
          <a:avLst/>
        </a:prstGeom>
        <a:solidFill>
          <a:srgbClr val="330072">
            <a:tint val="40000"/>
            <a:alpha val="90000"/>
            <a:hueOff val="-6161641"/>
            <a:satOff val="17867"/>
            <a:lumOff val="2545"/>
            <a:alphaOff val="0"/>
          </a:srgbClr>
        </a:solidFill>
        <a:ln w="25400" cap="flat" cmpd="sng" algn="ctr">
          <a:solidFill>
            <a:srgbClr val="330072">
              <a:tint val="40000"/>
              <a:alpha val="90000"/>
              <a:hueOff val="-6161641"/>
              <a:satOff val="17867"/>
              <a:lumOff val="25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Why they need to be screened in shorter frequency</a:t>
          </a:r>
          <a:endParaRPr lang="en-US" sz="1200" kern="1200" dirty="0">
            <a:solidFill>
              <a:srgbClr val="330072"/>
            </a:solidFill>
            <a:latin typeface="Arial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If referable disease: Ability to explain what happens next</a:t>
          </a:r>
          <a:endParaRPr lang="en-US" sz="1200" kern="1200" dirty="0">
            <a:solidFill>
              <a:srgbClr val="330072"/>
            </a:solidFill>
            <a:latin typeface="Arial"/>
            <a:ea typeface="+mn-ea"/>
            <a:cs typeface="+mn-cs"/>
          </a:endParaRPr>
        </a:p>
      </dsp:txBody>
      <dsp:txXfrm rot="-5400000">
        <a:off x="2839212" y="2829979"/>
        <a:ext cx="4997469" cy="924603"/>
      </dsp:txXfrm>
    </dsp:sp>
    <dsp:sp modelId="{34732DBD-86CB-4944-AF53-C234498DF497}">
      <dsp:nvSpPr>
        <dsp:cNvPr id="0" name=""/>
        <dsp:cNvSpPr/>
      </dsp:nvSpPr>
      <dsp:spPr>
        <a:xfrm>
          <a:off x="0" y="2674581"/>
          <a:ext cx="2839212" cy="1207264"/>
        </a:xfrm>
        <a:prstGeom prst="roundRect">
          <a:avLst/>
        </a:prstGeom>
        <a:solidFill>
          <a:schemeClr val="accent2">
            <a:hueOff val="-7210337"/>
            <a:satOff val="-19217"/>
            <a:lumOff val="1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Communication with patients in clinic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8934" y="2733515"/>
        <a:ext cx="2721344" cy="1089396"/>
      </dsp:txXfrm>
    </dsp:sp>
    <dsp:sp modelId="{D4DE8DFA-35F4-4B9E-BBC8-CEE05F9444E5}">
      <dsp:nvSpPr>
        <dsp:cNvPr id="0" name=""/>
        <dsp:cNvSpPr/>
      </dsp:nvSpPr>
      <dsp:spPr>
        <a:xfrm rot="5400000">
          <a:off x="5064780" y="1746141"/>
          <a:ext cx="596351" cy="5047488"/>
        </a:xfrm>
        <a:prstGeom prst="round2SameRect">
          <a:avLst/>
        </a:prstGeom>
        <a:solidFill>
          <a:srgbClr val="330072">
            <a:tint val="40000"/>
            <a:alpha val="90000"/>
            <a:hueOff val="-9242461"/>
            <a:satOff val="26801"/>
            <a:lumOff val="3818"/>
            <a:alphaOff val="0"/>
          </a:srgbClr>
        </a:solidFill>
        <a:ln w="25400" cap="flat" cmpd="sng" algn="ctr">
          <a:solidFill>
            <a:srgbClr val="330072">
              <a:tint val="40000"/>
              <a:alpha val="90000"/>
              <a:hueOff val="-9242461"/>
              <a:satOff val="26801"/>
              <a:lumOff val="381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200" kern="1200">
              <a:solidFill>
                <a:srgbClr val="330072"/>
              </a:solidFill>
              <a:latin typeface="Arial"/>
              <a:ea typeface="+mn-ea"/>
              <a:cs typeface="+mn-cs"/>
            </a:rPr>
            <a:t>		RAG </a:t>
          </a:r>
          <a:r>
            <a:rPr lang="en-GB" sz="1200" kern="1200" dirty="0">
              <a:solidFill>
                <a:srgbClr val="330072"/>
              </a:solidFill>
              <a:latin typeface="Arial"/>
              <a:ea typeface="+mn-ea"/>
              <a:cs typeface="+mn-cs"/>
            </a:rPr>
            <a:t>triaging to grade urgent patients quicker</a:t>
          </a:r>
          <a:endParaRPr lang="en-US" sz="1100" kern="1200" dirty="0">
            <a:solidFill>
              <a:srgbClr val="330072"/>
            </a:solidFill>
            <a:latin typeface="Arial"/>
            <a:ea typeface="+mn-ea"/>
            <a:cs typeface="+mn-cs"/>
          </a:endParaRPr>
        </a:p>
      </dsp:txBody>
      <dsp:txXfrm rot="-5400000">
        <a:off x="2839212" y="4000821"/>
        <a:ext cx="5018377" cy="538129"/>
      </dsp:txXfrm>
    </dsp:sp>
    <dsp:sp modelId="{412D0F7F-D0E9-4EEF-A27D-34B89C6F273E}">
      <dsp:nvSpPr>
        <dsp:cNvPr id="0" name=""/>
        <dsp:cNvSpPr/>
      </dsp:nvSpPr>
      <dsp:spPr>
        <a:xfrm>
          <a:off x="0" y="3958961"/>
          <a:ext cx="2839212" cy="638110"/>
        </a:xfrm>
        <a:prstGeom prst="roundRect">
          <a:avLst/>
        </a:prstGeom>
        <a:solidFill>
          <a:schemeClr val="accent2">
            <a:hueOff val="-10815505"/>
            <a:satOff val="-28825"/>
            <a:lumOff val="2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/>
              </a:solidFill>
            </a:rPr>
            <a:t>OCT Triaging</a:t>
          </a:r>
          <a:r>
            <a:rPr lang="en-GB" sz="2400" kern="1200" dirty="0">
              <a:solidFill>
                <a:schemeClr val="bg1"/>
              </a:solidFill>
            </a:rPr>
            <a:t>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1150" y="3990111"/>
        <a:ext cx="2776912" cy="575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0E58B-1878-49BE-A074-0E65E341E135}">
      <dsp:nvSpPr>
        <dsp:cNvPr id="0" name=""/>
        <dsp:cNvSpPr/>
      </dsp:nvSpPr>
      <dsp:spPr>
        <a:xfrm rot="16200000">
          <a:off x="-1050283" y="1052677"/>
          <a:ext cx="5258325" cy="3152969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b="1" kern="1200" dirty="0">
              <a:solidFill>
                <a:schemeClr val="bg1"/>
              </a:solidFill>
            </a:rPr>
            <a:t>Extremely important: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b="1" kern="1200" dirty="0">
              <a:solidFill>
                <a:schemeClr val="bg1"/>
              </a:solidFill>
            </a:rPr>
            <a:t>Full engagement with the IT Team from outset: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bg1"/>
              </a:solidFill>
            </a:rPr>
            <a:t>Have a clear </a:t>
          </a:r>
          <a:r>
            <a:rPr lang="en-GB" sz="1400" b="1" kern="1200" dirty="0">
              <a:solidFill>
                <a:schemeClr val="bg1"/>
              </a:solidFill>
            </a:rPr>
            <a:t>IT design </a:t>
          </a:r>
          <a:r>
            <a:rPr lang="en-GB" sz="1400" kern="1200" dirty="0">
              <a:solidFill>
                <a:schemeClr val="bg1"/>
              </a:solidFill>
            </a:rPr>
            <a:t>template showing detail set up at each location.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bg1"/>
              </a:solidFill>
            </a:rPr>
            <a:t>different part of the IT team - Regular meetings with all involved in 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bg1"/>
              </a:solidFill>
            </a:rPr>
            <a:t> Networking and Fire walls and connectivity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bg1"/>
              </a:solidFill>
            </a:rPr>
            <a:t>Security is now a major consideration / hence continuous IT issues at satellite locations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bg1"/>
              </a:solidFill>
            </a:rPr>
            <a:t>IT is busy…… Involve them early ….. Suppliers are busy too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600" kern="1200" dirty="0">
            <a:solidFill>
              <a:schemeClr val="bg1"/>
            </a:solidFill>
          </a:endParaRPr>
        </a:p>
      </dsp:txBody>
      <dsp:txXfrm rot="5400000">
        <a:off x="2395" y="1051664"/>
        <a:ext cx="3152969" cy="3154995"/>
      </dsp:txXfrm>
    </dsp:sp>
    <dsp:sp modelId="{2BBCC6A2-0A45-4CF2-B182-DB36471C61E6}">
      <dsp:nvSpPr>
        <dsp:cNvPr id="0" name=""/>
        <dsp:cNvSpPr/>
      </dsp:nvSpPr>
      <dsp:spPr>
        <a:xfrm rot="16200000">
          <a:off x="2040791" y="1146465"/>
          <a:ext cx="5258325" cy="2965394"/>
        </a:xfrm>
        <a:prstGeom prst="flowChartManualOperation">
          <a:avLst/>
        </a:prstGeom>
        <a:solidFill>
          <a:schemeClr val="accent2">
            <a:shade val="80000"/>
            <a:hueOff val="-410141"/>
            <a:satOff val="-43594"/>
            <a:lumOff val="21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600" b="1" kern="1200" dirty="0">
              <a:solidFill>
                <a:schemeClr val="bg1"/>
              </a:solidFill>
            </a:rPr>
            <a:t>Fixed locations using the IT infrastructure </a:t>
          </a:r>
          <a:r>
            <a:rPr lang="en-GB" sz="1600" kern="1200" dirty="0">
              <a:solidFill>
                <a:schemeClr val="bg1"/>
              </a:solidFill>
            </a:rPr>
            <a:t>of the location (e.g. Hospitals or GP practices):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16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schemeClr val="bg1"/>
              </a:solidFill>
            </a:rPr>
            <a:t>Managing the OCT PC/Laptop (Security patches and upgrades)</a:t>
          </a:r>
        </a:p>
      </dsp:txBody>
      <dsp:txXfrm rot="5400000">
        <a:off x="3187256" y="1051665"/>
        <a:ext cx="2965394" cy="3154995"/>
      </dsp:txXfrm>
    </dsp:sp>
    <dsp:sp modelId="{C25B6764-05C9-4F4F-8384-C833F97B58D2}">
      <dsp:nvSpPr>
        <dsp:cNvPr id="0" name=""/>
        <dsp:cNvSpPr/>
      </dsp:nvSpPr>
      <dsp:spPr>
        <a:xfrm rot="16200000">
          <a:off x="4861278" y="1213999"/>
          <a:ext cx="5258325" cy="2830326"/>
        </a:xfrm>
        <a:prstGeom prst="flowChartManualOperation">
          <a:avLst/>
        </a:prstGeom>
        <a:solidFill>
          <a:schemeClr val="accent2">
            <a:shade val="80000"/>
            <a:hueOff val="-820282"/>
            <a:satOff val="-87188"/>
            <a:lumOff val="429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18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800" b="1" kern="1200" dirty="0">
              <a:solidFill>
                <a:schemeClr val="bg1"/>
              </a:solidFill>
            </a:rPr>
            <a:t>OCT PC: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schemeClr val="bg1"/>
              </a:solidFill>
            </a:rPr>
            <a:t>setting up of OCT PC /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Security patches &amp; updates. Whose responsibility? 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Issues with </a:t>
          </a:r>
          <a:r>
            <a:rPr lang="en-GB" sz="1400" kern="1200" dirty="0">
              <a:solidFill>
                <a:schemeClr val="bg1"/>
              </a:solidFill>
            </a:rPr>
            <a:t> Image/NOT image the PCs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GB" sz="1400" kern="1200" dirty="0">
              <a:solidFill>
                <a:schemeClr val="bg1"/>
              </a:solidFill>
            </a:rPr>
            <a:t>Realisation that the PC is part of the medical device hence complications needing internet isolation and DMZ networking</a:t>
          </a:r>
        </a:p>
      </dsp:txBody>
      <dsp:txXfrm rot="5400000">
        <a:off x="6075277" y="1051665"/>
        <a:ext cx="2830326" cy="3154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DA988-A19E-4D16-91BF-243472FC52A2}">
      <dsp:nvSpPr>
        <dsp:cNvPr id="0" name=""/>
        <dsp:cNvSpPr/>
      </dsp:nvSpPr>
      <dsp:spPr>
        <a:xfrm>
          <a:off x="1023364" y="-353236"/>
          <a:ext cx="4153971" cy="42734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600" b="1" kern="1200" dirty="0"/>
            <a:t>Better &amp; realistic documentation by OCT suppliers</a:t>
          </a:r>
          <a:r>
            <a:rPr lang="en-GB" sz="16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Understand DESP multi-location set up with server at one point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Multiple locations / OCT machines are far away from the server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Band width …. 1Gb capacity? Is it realistic?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Windows accounts and windows file shares is not a given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Suppliers assume one can log in with their organisation’s log-in details which may not be the case.</a:t>
          </a:r>
        </a:p>
      </dsp:txBody>
      <dsp:txXfrm>
        <a:off x="1631699" y="272597"/>
        <a:ext cx="2937301" cy="3021786"/>
      </dsp:txXfrm>
    </dsp:sp>
    <dsp:sp modelId="{2C8A8DF0-C4A9-4D43-8E49-77BD07B0BFA6}">
      <dsp:nvSpPr>
        <dsp:cNvPr id="0" name=""/>
        <dsp:cNvSpPr/>
      </dsp:nvSpPr>
      <dsp:spPr>
        <a:xfrm>
          <a:off x="4248484" y="2248019"/>
          <a:ext cx="2860546" cy="2860505"/>
        </a:xfrm>
        <a:prstGeom prst="ellipse">
          <a:avLst/>
        </a:prstGeom>
        <a:solidFill>
          <a:schemeClr val="accent2">
            <a:alpha val="50000"/>
            <a:hueOff val="-5407753"/>
            <a:satOff val="-14413"/>
            <a:lumOff val="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DESP equipment/Camera approval team</a:t>
          </a:r>
          <a:r>
            <a:rPr lang="en-GB" sz="1600" kern="1200" dirty="0"/>
            <a:t>: Examine ease of connectivity as part of approving process</a:t>
          </a:r>
        </a:p>
      </dsp:txBody>
      <dsp:txXfrm>
        <a:off x="4667401" y="2666930"/>
        <a:ext cx="2022712" cy="2022683"/>
      </dsp:txXfrm>
    </dsp:sp>
    <dsp:sp modelId="{F2E5D8AE-FC98-4BBF-856A-2DF22C5C00D4}">
      <dsp:nvSpPr>
        <dsp:cNvPr id="0" name=""/>
        <dsp:cNvSpPr/>
      </dsp:nvSpPr>
      <dsp:spPr>
        <a:xfrm>
          <a:off x="4608513" y="15782"/>
          <a:ext cx="2860546" cy="2860505"/>
        </a:xfrm>
        <a:prstGeom prst="ellipse">
          <a:avLst/>
        </a:prstGeom>
        <a:solidFill>
          <a:schemeClr val="accent2">
            <a:alpha val="50000"/>
            <a:hueOff val="-10815505"/>
            <a:satOff val="-28825"/>
            <a:lumOff val="2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600" b="1" kern="1200" dirty="0"/>
            <a:t>DESP Management: Take ownership </a:t>
          </a:r>
          <a:r>
            <a:rPr lang="en-GB" sz="1600" kern="1200" dirty="0"/>
            <a:t>and pull everyone together.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DO NOT wait for others to do it for you</a:t>
          </a:r>
        </a:p>
      </dsp:txBody>
      <dsp:txXfrm>
        <a:off x="5027430" y="434693"/>
        <a:ext cx="2022712" cy="202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FCB7-BF8A-4E6B-A363-7ED51A6231BA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5AF49-1D67-42F3-B0CC-6D1621F00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26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49947-6891-4A7E-8AB2-9BDCE9A33D79}" type="datetimeFigureOut">
              <a:rPr lang="en-GB" smtClean="0"/>
              <a:t>16/09/2025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4974-82A7-4C00-A498-7C246D0C9F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0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4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049F7-E681-1436-B9D4-2560BFAF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FC262-A2FF-F052-7931-14611990B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8229E-B410-829F-7D05-3BD138356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BE5B3-C8D3-D461-CA69-D74F83C7A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0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9A639-75F1-9B12-9B29-B441DF39C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C64A5-E723-E1D0-78F1-92F4D65E8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91301-1EDF-3DB4-C666-8975DDFDD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3C124-94F0-5602-0454-644DE4342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FAB8-DD15-CDFC-919E-505B87BD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0CE47-64B5-6E3E-389B-D6B7BC720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2A91F-C4DD-B4B4-8B0C-9A0017702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35E60-2733-E97D-11C1-837B7E80B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5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6DC5-D260-D89B-462E-63BB6FF56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2D95F-0F5A-328B-C974-2B22096ED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BA8F5-8063-9DDC-8387-E42F6738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3A443-DFF3-2EEA-1C94-5D06D94DC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96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6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7B566-444C-CC10-99D5-B169184AB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759E7-CE6B-545D-F062-44675626B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60971E-12D9-798F-EDCA-2F14A9F1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B9A0E-8199-DE12-B09A-BE446AEF0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1C87-41EB-4137-7BC2-59020500D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1742D-34BA-AAE6-9F71-ED5EF4FE1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5DEA7-55F1-2B9E-FB80-F854360EE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254F3-2688-444A-A2BA-4E1CFA6CF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9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E84E2-8BB3-EC21-CD7E-18117D77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6675F-70B7-5926-90D0-9537408DA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70F52-19BC-F14C-E17A-B081051C6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29E3E-9C1D-2435-0224-BDB89D2CA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84EC-D813-C053-4476-89FDC12C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CF4E3-FABD-3B95-154F-CBA1B1AC8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5DB6C-CB64-D32E-D586-D0C45EE63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05A91-92D9-17DF-015F-1A4CE481B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1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00BC-C245-648E-E697-94294D1A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69B99-EADF-0C78-AC6A-E76A052A9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E5EDF-3E9F-A19E-134B-799E65E36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D011F-3F71-ACAB-A86B-84252D61E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E8180-15A3-2B4C-4768-7DAD4E41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B7AC0-FF92-0942-77B8-E7B2D8761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D382C-1593-1D84-0C6D-E504EABBC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C166F-0B45-67EC-C89C-F4DE27C5E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ECA20-8D54-12FA-6F13-61A7A6D68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C56F6-3B97-C19E-DEA0-650BE667C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AB9F6-209D-56A4-4CD2-719FB0F45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E97DE-49AA-B2D0-D2CE-F66162E29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1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9C772-DD9D-0B61-56CE-AC1C35AC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821FC-B1D9-FF1A-3726-6AFF287D3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113CA-B366-EE4F-363E-2D4BC3095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D8F6D-7890-84F5-DE70-95F8AE57D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35324-FD0C-4974-8C90-E16465DCA7D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5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708920"/>
            <a:ext cx="8099425" cy="1857344"/>
          </a:xfrm>
        </p:spPr>
        <p:txBody>
          <a:bodyPr anchor="b" anchorCtr="0"/>
          <a:lstStyle>
            <a:lvl1pPr>
              <a:lnSpc>
                <a:spcPts val="4130"/>
              </a:lnSpc>
              <a:defRPr sz="413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895006"/>
            <a:ext cx="6442074" cy="1198290"/>
          </a:xfrm>
        </p:spPr>
        <p:txBody>
          <a:bodyPr/>
          <a:lstStyle>
            <a:lvl1pPr marL="0" indent="0" algn="l">
              <a:lnSpc>
                <a:spcPts val="2850"/>
              </a:lnSpc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7504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274638"/>
            <a:ext cx="593744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5782"/>
            <a:ext cx="8099424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766467"/>
            <a:ext cx="8099425" cy="4140000"/>
          </a:xfrm>
        </p:spPr>
        <p:txBody>
          <a:bodyPr/>
          <a:lstStyle>
            <a:lvl1pPr>
              <a:lnSpc>
                <a:spcPts val="2850"/>
              </a:lnSpc>
              <a:spcAft>
                <a:spcPts val="374"/>
              </a:spcAft>
              <a:defRPr sz="2700"/>
            </a:lvl1pPr>
            <a:lvl2pPr marL="237600" indent="-237600">
              <a:lnSpc>
                <a:spcPts val="2850"/>
              </a:lnSpc>
              <a:spcAft>
                <a:spcPts val="374"/>
              </a:spcAft>
              <a:defRPr sz="2700"/>
            </a:lvl2pPr>
            <a:lvl3pPr marL="474663" indent="-23812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defRPr sz="2700"/>
            </a:lvl3pPr>
            <a:lvl4pPr marL="723900" indent="-25082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700"/>
            </a:lvl4pPr>
            <a:lvl5pPr marL="977900" indent="-269875">
              <a:lnSpc>
                <a:spcPts val="2850"/>
              </a:lnSpc>
              <a:spcAft>
                <a:spcPts val="374"/>
              </a:spcAft>
              <a:buClr>
                <a:schemeClr val="accent1"/>
              </a:buClr>
              <a:tabLst>
                <a:tab pos="955675" algn="l"/>
              </a:tabLst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012" y="6503814"/>
            <a:ext cx="2133600" cy="198000"/>
          </a:xfrm>
        </p:spPr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2316" y="6503814"/>
            <a:ext cx="2895600" cy="198000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1013" y="6503814"/>
            <a:ext cx="536320" cy="198000"/>
          </a:xfrm>
        </p:spPr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80927"/>
            <a:ext cx="7391400" cy="1732955"/>
          </a:xfrm>
        </p:spPr>
        <p:txBody>
          <a:bodyPr anchor="b" anchorCtr="0"/>
          <a:lstStyle>
            <a:lvl1pPr algn="l">
              <a:lnSpc>
                <a:spcPts val="4125"/>
              </a:lnSpc>
              <a:defRPr sz="375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4706096"/>
            <a:ext cx="7391400" cy="780107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4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9562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2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2174875"/>
            <a:ext cx="39578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6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4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02939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79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679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67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6166644"/>
            <a:ext cx="3948141" cy="328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428" y="535782"/>
            <a:ext cx="8098747" cy="874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66467"/>
            <a:ext cx="8099425" cy="42548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509085"/>
            <a:ext cx="2133600" cy="1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C91B-C65A-4A5C-BBA8-29DE9733A9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16/09/2025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182"/>
            <a:ext cx="2895600" cy="1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3" y="6525084"/>
            <a:ext cx="610791" cy="1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DB64-F804-46D7-B97F-CE00FAC863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6166644"/>
            <a:ext cx="3948141" cy="328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27" y="6068427"/>
            <a:ext cx="1277116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ts val="3450"/>
        </a:lnSpc>
        <a:spcBef>
          <a:spcPct val="0"/>
        </a:spcBef>
        <a:buNone/>
        <a:defRPr sz="37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50"/>
        </a:lnSpc>
        <a:spcBef>
          <a:spcPts val="0"/>
        </a:spcBef>
        <a:spcAft>
          <a:spcPts val="374"/>
        </a:spcAft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237600" indent="-237600" algn="l" defTabSz="914400" rtl="0" eaLnBrk="1" latinLnBrk="0" hangingPunct="1">
        <a:lnSpc>
          <a:spcPts val="2850"/>
        </a:lnSpc>
        <a:spcBef>
          <a:spcPts val="0"/>
        </a:spcBef>
        <a:spcAft>
          <a:spcPts val="374"/>
        </a:spcAft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237600" algn="l" defTabSz="914400" rtl="0" eaLnBrk="1" latinLnBrk="0" hangingPunct="1">
        <a:lnSpc>
          <a:spcPts val="2850"/>
        </a:lnSpc>
        <a:spcBef>
          <a:spcPts val="0"/>
        </a:spcBef>
        <a:spcAft>
          <a:spcPts val="374"/>
        </a:spcAft>
        <a:buClr>
          <a:schemeClr val="accent1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723600" indent="-252000" algn="l" defTabSz="914400" rtl="0" eaLnBrk="1" latinLnBrk="0" hangingPunct="1">
        <a:lnSpc>
          <a:spcPts val="2850"/>
        </a:lnSpc>
        <a:spcBef>
          <a:spcPts val="0"/>
        </a:spcBef>
        <a:spcAft>
          <a:spcPts val="374"/>
        </a:spcAft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979200" indent="-270000" algn="l" defTabSz="914400" rtl="0" eaLnBrk="1" latinLnBrk="0" hangingPunct="1">
        <a:lnSpc>
          <a:spcPts val="285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97892" y="2420888"/>
            <a:ext cx="8099425" cy="1209272"/>
          </a:xfrm>
        </p:spPr>
        <p:txBody>
          <a:bodyPr/>
          <a:lstStyle/>
          <a:p>
            <a:pPr algn="ctr"/>
            <a:r>
              <a:rPr lang="en-GB" sz="3200" dirty="0"/>
              <a:t>OCT in Diabetic Eye Screening</a:t>
            </a:r>
            <a:br>
              <a:rPr lang="en-GB" sz="3200" dirty="0"/>
            </a:br>
            <a:br>
              <a:rPr lang="en-GB" sz="3200" dirty="0"/>
            </a:br>
            <a:r>
              <a:rPr lang="en-GB" sz="2800" dirty="0"/>
              <a:t> Implementation, Benefits, Challenges, </a:t>
            </a:r>
            <a:br>
              <a:rPr lang="en-GB" sz="2800" dirty="0"/>
            </a:br>
            <a:r>
              <a:rPr lang="en-GB" sz="2800" dirty="0"/>
              <a:t>Lessons Learnt</a:t>
            </a: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514756" y="4373223"/>
            <a:ext cx="8099425" cy="2062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30"/>
              </a:lnSpc>
              <a:spcBef>
                <a:spcPct val="0"/>
              </a:spcBef>
              <a:buNone/>
              <a:defRPr sz="413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Ali Askari, NCL DESP Programme Manager 	</a:t>
            </a:r>
          </a:p>
          <a:p>
            <a:pPr algn="ctr"/>
            <a:r>
              <a:rPr lang="en-GB" sz="2000" dirty="0"/>
              <a:t>BARS Conference – Birmingham 	19</a:t>
            </a:r>
            <a:r>
              <a:rPr lang="en-GB" sz="2000" baseline="30000" dirty="0"/>
              <a:t>th</a:t>
            </a:r>
            <a:r>
              <a:rPr lang="en-GB" sz="2000" dirty="0"/>
              <a:t> September 2025</a:t>
            </a:r>
          </a:p>
          <a:p>
            <a:pPr algn="ctr"/>
            <a:r>
              <a:rPr lang="en-GB" sz="20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34877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2B0B-7DEB-95DB-16E8-504A8476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5D673-FC92-AC11-7010-68843671CB53}"/>
              </a:ext>
            </a:extLst>
          </p:cNvPr>
          <p:cNvSpPr txBox="1"/>
          <p:nvPr/>
        </p:nvSpPr>
        <p:spPr>
          <a:xfrm>
            <a:off x="1061610" y="116632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IT Challenges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BC6972-9D39-89C1-BEC6-EB7FEA004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386049"/>
              </p:ext>
            </p:extLst>
          </p:nvPr>
        </p:nvGraphicFramePr>
        <p:xfrm>
          <a:off x="107504" y="762963"/>
          <a:ext cx="9577064" cy="525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40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254CD-809A-D7D7-F68A-796FE743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B6C01-C363-5204-D744-2022925598F6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IT Challenges…</a:t>
            </a:r>
            <a:r>
              <a:rPr lang="en-GB" sz="3600" b="1" spc="-150" dirty="0" err="1">
                <a:solidFill>
                  <a:srgbClr val="330072"/>
                </a:solidFill>
              </a:rPr>
              <a:t>Cont</a:t>
            </a:r>
            <a:endParaRPr lang="en-GB" sz="3600" b="1" spc="-150" dirty="0">
              <a:solidFill>
                <a:srgbClr val="330072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3F86DD-F2F4-CE1A-2542-48BDDF7A0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4805"/>
              </p:ext>
            </p:extLst>
          </p:nvPr>
        </p:nvGraphicFramePr>
        <p:xfrm>
          <a:off x="251520" y="1397000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611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F50D-2604-21C6-138C-52FC33D7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35B6AD-21ED-A1DB-8DC1-BAEE3AE9F1D1}"/>
              </a:ext>
            </a:extLst>
          </p:cNvPr>
          <p:cNvSpPr txBox="1"/>
          <p:nvPr/>
        </p:nvSpPr>
        <p:spPr>
          <a:xfrm>
            <a:off x="1061610" y="348893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Administration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520DE-B7A3-3E84-CC67-4E0940EFEA94}"/>
              </a:ext>
            </a:extLst>
          </p:cNvPr>
          <p:cNvSpPr txBox="1"/>
          <p:nvPr/>
        </p:nvSpPr>
        <p:spPr>
          <a:xfrm>
            <a:off x="1055440" y="859591"/>
            <a:ext cx="702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-150" dirty="0">
                <a:solidFill>
                  <a:srgbClr val="330072"/>
                </a:solidFill>
              </a:rPr>
              <a:t>How to overcome?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9947D3-42AA-FD51-9E21-06B8BE759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8225"/>
              </p:ext>
            </p:extLst>
          </p:nvPr>
        </p:nvGraphicFramePr>
        <p:xfrm>
          <a:off x="251520" y="1268760"/>
          <a:ext cx="8640960" cy="501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271009794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481387338"/>
                    </a:ext>
                  </a:extLst>
                </a:gridCol>
              </a:tblGrid>
              <a:tr h="4428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Challenges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Solutions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8139"/>
                  </a:ext>
                </a:extLst>
              </a:tr>
              <a:tr h="64099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solidFill>
                            <a:srgbClr val="330072"/>
                          </a:solidFill>
                        </a:rPr>
                        <a:t>Patients discharged from HES- Unaware of having been discharged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Close communication with HES, </a:t>
                      </a:r>
                    </a:p>
                    <a:p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regular meeting to discuss issues including clear communication with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1569"/>
                  </a:ext>
                </a:extLst>
              </a:tr>
              <a:tr h="294856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rgbClr val="330072"/>
                          </a:solidFill>
                        </a:rPr>
                        <a:t>Hard to reach patients: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1600" dirty="0">
                          <a:solidFill>
                            <a:srgbClr val="330072"/>
                          </a:solidFill>
                        </a:rPr>
                        <a:t>Patients frequently moving between different areas of London or spending majority of time abroad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1600" dirty="0">
                          <a:solidFill>
                            <a:srgbClr val="330072"/>
                          </a:solidFill>
                        </a:rPr>
                        <a:t>High concentration of international students in NCL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1600" dirty="0">
                          <a:solidFill>
                            <a:srgbClr val="330072"/>
                          </a:solidFill>
                        </a:rPr>
                        <a:t>DNA / PNA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All OCT Pts received phone call one day before appointment. </a:t>
                      </a:r>
                    </a:p>
                    <a:p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All receive two text message reminders -7 &amp; 3 days before</a:t>
                      </a:r>
                    </a:p>
                    <a:p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Dedicated senior admin officer manages the DS OCT pathway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Providing out of hour service for working age patients (Evenings and Saturday Clinics)</a:t>
                      </a:r>
                    </a:p>
                    <a:p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2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63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0E451-D192-1449-F54B-F4F762E5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68F6D6-6371-DDF7-000A-83E5BBA02677}"/>
              </a:ext>
            </a:extLst>
          </p:cNvPr>
          <p:cNvSpPr txBox="1"/>
          <p:nvPr/>
        </p:nvSpPr>
        <p:spPr>
          <a:xfrm>
            <a:off x="1061610" y="348893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Administration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304F2-1167-23AF-9ECC-0E72F207ADDA}"/>
              </a:ext>
            </a:extLst>
          </p:cNvPr>
          <p:cNvSpPr txBox="1"/>
          <p:nvPr/>
        </p:nvSpPr>
        <p:spPr>
          <a:xfrm>
            <a:off x="1055440" y="859591"/>
            <a:ext cx="702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pc="-150" dirty="0">
                <a:solidFill>
                  <a:srgbClr val="330072"/>
                </a:solidFill>
              </a:rPr>
              <a:t>How to overcome?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40FF40-5CBF-72B5-CC77-ED002C68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2545"/>
              </p:ext>
            </p:extLst>
          </p:nvPr>
        </p:nvGraphicFramePr>
        <p:xfrm>
          <a:off x="251520" y="1268760"/>
          <a:ext cx="8640960" cy="465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3271009794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481387338"/>
                    </a:ext>
                  </a:extLst>
                </a:gridCol>
              </a:tblGrid>
              <a:tr h="60182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Challenges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Solutions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8139"/>
                  </a:ext>
                </a:extLst>
              </a:tr>
              <a:tr h="1567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Uncontactable patients</a:t>
                      </a:r>
                    </a:p>
                    <a:p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Improved patient information access on SPINE portal and Hospital PAS systems at NMUH and RFH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endParaRPr lang="en-GB" sz="1800" dirty="0">
                        <a:solidFill>
                          <a:srgbClr val="330072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Ability to access Health Information Exchange (HIE) to senior member of the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38366"/>
                  </a:ext>
                </a:extLst>
              </a:tr>
              <a:tr h="87101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Managing out of area patients, who are registered with NCL 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Collaboration with Diabetes Care Navigation groups in ICBs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Coordination with other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296326"/>
                  </a:ext>
                </a:extLst>
              </a:tr>
              <a:tr h="1567834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330072"/>
                          </a:solidFill>
                        </a:rPr>
                        <a:t>Inconvenience of increased Patients'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Call all DS/OCT patient to agree an appointment date. &amp;  explain where needed, importance of attendance and reasons for more frequently appointments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Screeners input when screening patients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330072"/>
                          </a:solidFill>
                        </a:rPr>
                        <a:t>HES input when discharging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7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4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C6D9E-FF99-E7EE-EA8E-13612C18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99CEA-4D6E-2B26-CDAC-05C606515A94}"/>
              </a:ext>
            </a:extLst>
          </p:cNvPr>
          <p:cNvSpPr txBox="1"/>
          <p:nvPr/>
        </p:nvSpPr>
        <p:spPr>
          <a:xfrm>
            <a:off x="575556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0072"/>
                </a:solidFill>
              </a:rPr>
              <a:t>  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330072"/>
                </a:solidFill>
              </a:rPr>
              <a:t>Thanks to the National team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Introduction of OCT was an amazing move in line with GIRFT and improved health economy</a:t>
            </a: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OCT episode takes nearly </a:t>
            </a:r>
            <a:r>
              <a:rPr lang="en-GB" b="1" dirty="0">
                <a:solidFill>
                  <a:srgbClr val="330072"/>
                </a:solidFill>
              </a:rPr>
              <a:t>2 times that of RDS</a:t>
            </a:r>
            <a:endParaRPr lang="en-GB" dirty="0">
              <a:solidFill>
                <a:srgbClr val="330072"/>
              </a:solidFill>
            </a:endParaRP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70%-80% </a:t>
            </a:r>
            <a:r>
              <a:rPr lang="en-GB" b="1" dirty="0">
                <a:solidFill>
                  <a:srgbClr val="330072"/>
                </a:solidFill>
              </a:rPr>
              <a:t>reduction of referrals </a:t>
            </a:r>
            <a:r>
              <a:rPr lang="en-GB" dirty="0">
                <a:solidFill>
                  <a:srgbClr val="330072"/>
                </a:solidFill>
              </a:rPr>
              <a:t>to HES is expected</a:t>
            </a: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Set up good and positive relationship with </a:t>
            </a:r>
            <a:r>
              <a:rPr lang="en-GB" b="1" dirty="0">
                <a:solidFill>
                  <a:srgbClr val="330072"/>
                </a:solidFill>
              </a:rPr>
              <a:t>IT department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Keep up the good work and move on…. </a:t>
            </a:r>
            <a:r>
              <a:rPr lang="en-GB" dirty="0">
                <a:solidFill>
                  <a:srgbClr val="330072"/>
                </a:solidFill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76911-8B3D-DD20-C59D-20D5AED4DF54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1392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2069-6701-6D50-A4E4-03DDFE4E1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AC22E-FC13-D128-E99B-9955E9E80F24}"/>
              </a:ext>
            </a:extLst>
          </p:cNvPr>
          <p:cNvSpPr txBox="1"/>
          <p:nvPr/>
        </p:nvSpPr>
        <p:spPr>
          <a:xfrm>
            <a:off x="2015716" y="108755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-150" dirty="0">
                <a:solidFill>
                  <a:srgbClr val="330072"/>
                </a:solidFill>
              </a:rPr>
              <a:t>Including HES 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318C0-DAA6-BD8A-52FE-E94551400DC0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30072"/>
                </a:solidFill>
              </a:rPr>
              <a:t>New NCL DESP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6203E-DB52-F38B-2548-D66A375E5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67" y="1549223"/>
            <a:ext cx="6152265" cy="41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3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136904" cy="720080"/>
          </a:xfrm>
        </p:spPr>
        <p:txBody>
          <a:bodyPr/>
          <a:lstStyle/>
          <a:p>
            <a:r>
              <a:rPr lang="en-GB" sz="3600" dirty="0"/>
              <a:t>Thank you </a:t>
            </a:r>
          </a:p>
        </p:txBody>
      </p:sp>
      <p:pic>
        <p:nvPicPr>
          <p:cNvPr id="4" name="Picture 3" descr="A bird flying over a mountain&#10;&#10;AI-generated content may be incorrect.">
            <a:extLst>
              <a:ext uri="{FF2B5EF4-FFF2-40B4-BE49-F238E27FC236}">
                <a16:creationId xmlns:a16="http://schemas.microsoft.com/office/drawing/2014/main" id="{80765583-09F3-A150-6F5C-83732B6DE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16832"/>
            <a:ext cx="8784976" cy="40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8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53AA9-38E1-C619-EE50-A46CB29E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AE64C6-522F-1D45-45E7-FF99EBEF6D3B}"/>
              </a:ext>
            </a:extLst>
          </p:cNvPr>
          <p:cNvSpPr txBox="1"/>
          <p:nvPr/>
        </p:nvSpPr>
        <p:spPr>
          <a:xfrm>
            <a:off x="575556" y="1556792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sz="2000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rgbClr val="330072"/>
                </a:solidFill>
              </a:rPr>
              <a:t>Catchment: </a:t>
            </a:r>
            <a:r>
              <a:rPr lang="en-GB" sz="2000" dirty="0">
                <a:solidFill>
                  <a:srgbClr val="330072"/>
                </a:solidFill>
              </a:rPr>
              <a:t>North Central London (5 boroughs)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rgbClr val="330072"/>
                </a:solidFill>
              </a:rPr>
              <a:t>Programme Size: </a:t>
            </a:r>
            <a:r>
              <a:rPr lang="en-GB" sz="2000" dirty="0">
                <a:solidFill>
                  <a:srgbClr val="330072"/>
                </a:solidFill>
              </a:rPr>
              <a:t>105,000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rgbClr val="330072"/>
                </a:solidFill>
              </a:rPr>
              <a:t>Uptake: </a:t>
            </a:r>
            <a:r>
              <a:rPr lang="en-GB" sz="2000" dirty="0">
                <a:solidFill>
                  <a:srgbClr val="330072"/>
                </a:solidFill>
              </a:rPr>
              <a:t>88.2%</a:t>
            </a:r>
          </a:p>
          <a:p>
            <a:endParaRPr lang="en-GB" sz="2000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rgbClr val="330072"/>
                </a:solidFill>
              </a:rPr>
              <a:t>Number of Locations: </a:t>
            </a:r>
            <a:r>
              <a:rPr lang="en-GB" sz="2000" dirty="0">
                <a:solidFill>
                  <a:srgbClr val="330072"/>
                </a:solidFill>
              </a:rPr>
              <a:t>8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330072"/>
                </a:solidFill>
              </a:rPr>
              <a:t>5 currently with OCT, Expanding to 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330072"/>
                </a:solidFill>
              </a:rPr>
              <a:t>Historically provided by North Middlesex University Hospital (NMUH)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330072"/>
                </a:solidFill>
              </a:rPr>
              <a:t>NMUH is now Part of </a:t>
            </a:r>
            <a:r>
              <a:rPr lang="en-GB" sz="2000" b="1" dirty="0">
                <a:solidFill>
                  <a:srgbClr val="330072"/>
                </a:solidFill>
              </a:rPr>
              <a:t>Royal Free London </a:t>
            </a:r>
            <a:r>
              <a:rPr lang="en-GB" sz="2000" dirty="0">
                <a:solidFill>
                  <a:srgbClr val="330072"/>
                </a:solidFill>
              </a:rPr>
              <a:t>NHS Foundation Trust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sz="2000" dirty="0">
              <a:solidFill>
                <a:srgbClr val="330072"/>
              </a:solidFill>
            </a:endParaRP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1CBC5-3871-A705-9BC6-E9905571D621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30072"/>
                </a:solidFill>
              </a:rPr>
              <a:t>About NCL DESP </a:t>
            </a:r>
          </a:p>
        </p:txBody>
      </p:sp>
    </p:spTree>
    <p:extLst>
      <p:ext uri="{BB962C8B-B14F-4D97-AF65-F5344CB8AC3E}">
        <p14:creationId xmlns:p14="http://schemas.microsoft.com/office/powerpoint/2010/main" val="179834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AC779-16CF-373B-2E20-430CCEE1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7FE9E-CB28-D635-75F9-FBAC17A11404}"/>
              </a:ext>
            </a:extLst>
          </p:cNvPr>
          <p:cNvSpPr txBox="1"/>
          <p:nvPr/>
        </p:nvSpPr>
        <p:spPr>
          <a:xfrm>
            <a:off x="683568" y="1615459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2019: CQUIN recommendation by NHSE</a:t>
            </a:r>
          </a:p>
          <a:p>
            <a:endParaRPr lang="en-GB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2020- 2025: Funded by CCG / ICB at an agreed tariff</a:t>
            </a:r>
          </a:p>
          <a:p>
            <a:endParaRPr lang="en-GB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2020: Started from August 2020 –with 3 Heidelberg-</a:t>
            </a:r>
            <a:r>
              <a:rPr lang="en-GB" dirty="0" err="1">
                <a:solidFill>
                  <a:srgbClr val="330072"/>
                </a:solidFill>
              </a:rPr>
              <a:t>Spectralis</a:t>
            </a:r>
            <a:r>
              <a:rPr lang="en-GB" dirty="0">
                <a:solidFill>
                  <a:srgbClr val="330072"/>
                </a:solidFill>
              </a:rPr>
              <a:t> OCT</a:t>
            </a:r>
          </a:p>
          <a:p>
            <a:endParaRPr lang="en-GB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2020- June 2025: Circa </a:t>
            </a:r>
            <a:r>
              <a:rPr lang="en-GB" b="1" dirty="0">
                <a:solidFill>
                  <a:srgbClr val="330072"/>
                </a:solidFill>
              </a:rPr>
              <a:t>20,200 OCT scans performed </a:t>
            </a:r>
          </a:p>
          <a:p>
            <a:r>
              <a:rPr lang="en-GB" dirty="0">
                <a:solidFill>
                  <a:srgbClr val="33007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330072"/>
                </a:solidFill>
              </a:rPr>
              <a:t>Benefit: A</a:t>
            </a:r>
            <a:r>
              <a:rPr lang="en-GB" dirty="0">
                <a:solidFill>
                  <a:srgbClr val="330072"/>
                </a:solidFill>
              </a:rPr>
              <a:t>pproximately 78% reduction of referrals to HES</a:t>
            </a:r>
          </a:p>
          <a:p>
            <a:endParaRPr lang="en-GB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330072"/>
                </a:solidFill>
              </a:rPr>
              <a:t>April 2025: </a:t>
            </a:r>
            <a:r>
              <a:rPr lang="en-GB" dirty="0">
                <a:solidFill>
                  <a:srgbClr val="330072"/>
                </a:solidFill>
              </a:rPr>
              <a:t>Procured 5 extra Canon RX OCT </a:t>
            </a:r>
          </a:p>
          <a:p>
            <a:endParaRPr lang="en-GB" dirty="0">
              <a:solidFill>
                <a:srgbClr val="3300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From April 2025: OCT is commissioned and funded by NHSE </a:t>
            </a:r>
          </a:p>
          <a:p>
            <a:pPr algn="just"/>
            <a:r>
              <a:rPr lang="en-GB" dirty="0">
                <a:solidFill>
                  <a:srgbClr val="330072"/>
                </a:solidFill>
              </a:rPr>
              <a:t>  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D3F09-0CA8-07DE-8421-F437617AE15D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OCT at NCL DESP - History</a:t>
            </a:r>
          </a:p>
        </p:txBody>
      </p:sp>
    </p:spTree>
    <p:extLst>
      <p:ext uri="{BB962C8B-B14F-4D97-AF65-F5344CB8AC3E}">
        <p14:creationId xmlns:p14="http://schemas.microsoft.com/office/powerpoint/2010/main" val="21442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8BCB-F474-2CD6-4018-F5FA516E2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D9078-6910-17EE-04EC-E5A278F3A810}"/>
              </a:ext>
            </a:extLst>
          </p:cNvPr>
          <p:cNvSpPr txBox="1"/>
          <p:nvPr/>
        </p:nvSpPr>
        <p:spPr>
          <a:xfrm>
            <a:off x="683568" y="161545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330072"/>
                </a:solidFill>
              </a:rPr>
              <a:t>  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DD08-EF4A-3035-C2EF-518303CC7E58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OCT Image capture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14B9F-2380-4E61-2A79-8787FCBD1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72816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C6ABF-22E7-F7C8-FDB6-9C7A7B84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A3B295-4377-0FBD-D746-766BAAA0CED1}"/>
              </a:ext>
            </a:extLst>
          </p:cNvPr>
          <p:cNvSpPr txBox="1"/>
          <p:nvPr/>
        </p:nvSpPr>
        <p:spPr>
          <a:xfrm>
            <a:off x="1061610" y="441227"/>
            <a:ext cx="702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NCL DESP </a:t>
            </a:r>
            <a:r>
              <a:rPr lang="en-GB" sz="2400" b="1" spc="-150" dirty="0">
                <a:solidFill>
                  <a:srgbClr val="330072"/>
                </a:solidFill>
              </a:rPr>
              <a:t>- OCT - From August 2020 to July 2025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A3759E-5ED4-A341-735C-381C98DC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871"/>
              </p:ext>
            </p:extLst>
          </p:nvPr>
        </p:nvGraphicFramePr>
        <p:xfrm>
          <a:off x="1061610" y="1412776"/>
          <a:ext cx="6750751" cy="1296144"/>
        </p:xfrm>
        <a:graphic>
          <a:graphicData uri="http://schemas.openxmlformats.org/drawingml/2006/table">
            <a:tbl>
              <a:tblPr/>
              <a:tblGrid>
                <a:gridCol w="1255165">
                  <a:extLst>
                    <a:ext uri="{9D8B030D-6E8A-4147-A177-3AD203B41FA5}">
                      <a16:colId xmlns:a16="http://schemas.microsoft.com/office/drawing/2014/main" val="2966321060"/>
                    </a:ext>
                  </a:extLst>
                </a:gridCol>
                <a:gridCol w="746314">
                  <a:extLst>
                    <a:ext uri="{9D8B030D-6E8A-4147-A177-3AD203B41FA5}">
                      <a16:colId xmlns:a16="http://schemas.microsoft.com/office/drawing/2014/main" val="2578309098"/>
                    </a:ext>
                  </a:extLst>
                </a:gridCol>
                <a:gridCol w="746314">
                  <a:extLst>
                    <a:ext uri="{9D8B030D-6E8A-4147-A177-3AD203B41FA5}">
                      <a16:colId xmlns:a16="http://schemas.microsoft.com/office/drawing/2014/main" val="3973829376"/>
                    </a:ext>
                  </a:extLst>
                </a:gridCol>
                <a:gridCol w="746314">
                  <a:extLst>
                    <a:ext uri="{9D8B030D-6E8A-4147-A177-3AD203B41FA5}">
                      <a16:colId xmlns:a16="http://schemas.microsoft.com/office/drawing/2014/main" val="4061429700"/>
                    </a:ext>
                  </a:extLst>
                </a:gridCol>
                <a:gridCol w="746314">
                  <a:extLst>
                    <a:ext uri="{9D8B030D-6E8A-4147-A177-3AD203B41FA5}">
                      <a16:colId xmlns:a16="http://schemas.microsoft.com/office/drawing/2014/main" val="852798001"/>
                    </a:ext>
                  </a:extLst>
                </a:gridCol>
                <a:gridCol w="746314">
                  <a:extLst>
                    <a:ext uri="{9D8B030D-6E8A-4147-A177-3AD203B41FA5}">
                      <a16:colId xmlns:a16="http://schemas.microsoft.com/office/drawing/2014/main" val="1153765539"/>
                    </a:ext>
                  </a:extLst>
                </a:gridCol>
                <a:gridCol w="746314">
                  <a:extLst>
                    <a:ext uri="{9D8B030D-6E8A-4147-A177-3AD203B41FA5}">
                      <a16:colId xmlns:a16="http://schemas.microsoft.com/office/drawing/2014/main" val="2523044216"/>
                    </a:ext>
                  </a:extLst>
                </a:gridCol>
                <a:gridCol w="1017702">
                  <a:extLst>
                    <a:ext uri="{9D8B030D-6E8A-4147-A177-3AD203B41FA5}">
                      <a16:colId xmlns:a16="http://schemas.microsoft.com/office/drawing/2014/main" val="839148044"/>
                    </a:ext>
                  </a:extLst>
                </a:gridCol>
              </a:tblGrid>
              <a:tr h="5054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04820"/>
                  </a:ext>
                </a:extLst>
              </a:tr>
              <a:tr h="79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OCT Scan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254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B1E587-0381-D782-9FE4-2A08B6D36755}"/>
              </a:ext>
            </a:extLst>
          </p:cNvPr>
          <p:cNvSpPr txBox="1"/>
          <p:nvPr/>
        </p:nvSpPr>
        <p:spPr>
          <a:xfrm>
            <a:off x="755576" y="27809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330072"/>
                </a:solidFill>
              </a:rPr>
              <a:t>Three level hierarchy grading</a:t>
            </a:r>
            <a:r>
              <a:rPr lang="en-GB" dirty="0">
                <a:solidFill>
                  <a:srgbClr val="330072"/>
                </a:solidFill>
              </a:rPr>
              <a:t> in place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b="1" u="sng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u="sng" dirty="0">
                <a:solidFill>
                  <a:srgbClr val="330072"/>
                </a:solidFill>
              </a:rPr>
              <a:t>100% </a:t>
            </a:r>
            <a:r>
              <a:rPr lang="en-GB" dirty="0">
                <a:solidFill>
                  <a:srgbClr val="330072"/>
                </a:solidFill>
              </a:rPr>
              <a:t>of Primary grading is </a:t>
            </a:r>
            <a:r>
              <a:rPr lang="en-GB" b="1" dirty="0">
                <a:solidFill>
                  <a:srgbClr val="330072"/>
                </a:solidFill>
              </a:rPr>
              <a:t>SECONDARY</a:t>
            </a:r>
            <a:r>
              <a:rPr lang="en-GB" dirty="0">
                <a:solidFill>
                  <a:srgbClr val="330072"/>
                </a:solidFill>
              </a:rPr>
              <a:t> graded</a:t>
            </a: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u="sng" dirty="0">
                <a:solidFill>
                  <a:srgbClr val="330072"/>
                </a:solidFill>
              </a:rPr>
              <a:t>16.5% </a:t>
            </a:r>
            <a:r>
              <a:rPr lang="en-GB" dirty="0">
                <a:solidFill>
                  <a:srgbClr val="330072"/>
                </a:solidFill>
              </a:rPr>
              <a:t>of OCT Scans need </a:t>
            </a:r>
            <a:r>
              <a:rPr lang="en-GB" b="1" dirty="0">
                <a:solidFill>
                  <a:srgbClr val="330072"/>
                </a:solidFill>
              </a:rPr>
              <a:t>TERTIARY</a:t>
            </a:r>
            <a:r>
              <a:rPr lang="en-GB" dirty="0">
                <a:solidFill>
                  <a:srgbClr val="330072"/>
                </a:solidFill>
              </a:rPr>
              <a:t> grading </a:t>
            </a: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330072"/>
                </a:solidFill>
              </a:rPr>
              <a:t>Year on year increase </a:t>
            </a:r>
            <a:r>
              <a:rPr lang="en-GB" dirty="0">
                <a:solidFill>
                  <a:srgbClr val="330072"/>
                </a:solidFill>
              </a:rPr>
              <a:t>in the volume of OCT scans</a:t>
            </a:r>
          </a:p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330072"/>
                </a:solidFill>
              </a:rPr>
              <a:t>HES</a:t>
            </a:r>
            <a:r>
              <a:rPr lang="en-GB" dirty="0">
                <a:solidFill>
                  <a:srgbClr val="330072"/>
                </a:solidFill>
              </a:rPr>
              <a:t> can confidently discharge patients back to DESP – Clinical criteria agreed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7FBB-7CE9-C4A9-B3D6-7CDE0F540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32C51E-B89E-26CE-CAEE-81A14D84F3AD}"/>
              </a:ext>
            </a:extLst>
          </p:cNvPr>
          <p:cNvSpPr txBox="1"/>
          <p:nvPr/>
        </p:nvSpPr>
        <p:spPr>
          <a:xfrm>
            <a:off x="683568" y="161545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330072"/>
                </a:solidFill>
              </a:rPr>
              <a:t>  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B128D-A930-15D4-C6F6-614D5C97D24F}"/>
              </a:ext>
            </a:extLst>
          </p:cNvPr>
          <p:cNvSpPr txBox="1"/>
          <p:nvPr/>
        </p:nvSpPr>
        <p:spPr>
          <a:xfrm>
            <a:off x="1061610" y="441227"/>
            <a:ext cx="7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OCT Grading in action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4FA62-9221-8A6C-9863-26D7510D6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8089288" cy="3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BBDC-F028-9D21-2B0F-967FF915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47348-6B53-9E4D-3C18-10F8DC1CDAC5}"/>
              </a:ext>
            </a:extLst>
          </p:cNvPr>
          <p:cNvSpPr txBox="1"/>
          <p:nvPr/>
        </p:nvSpPr>
        <p:spPr>
          <a:xfrm>
            <a:off x="1061610" y="441227"/>
            <a:ext cx="70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50" dirty="0">
                <a:solidFill>
                  <a:srgbClr val="330072"/>
                </a:solidFill>
              </a:rPr>
              <a:t>NCL DESP - OCT Outcome </a:t>
            </a:r>
          </a:p>
          <a:p>
            <a:pPr algn="ctr"/>
            <a:r>
              <a:rPr lang="en-GB" sz="2000" b="1" spc="-150" dirty="0">
                <a:solidFill>
                  <a:srgbClr val="330072"/>
                </a:solidFill>
              </a:rPr>
              <a:t> August  2020 to July 2025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39526-6AE9-313D-54DC-679C732084DE}"/>
              </a:ext>
            </a:extLst>
          </p:cNvPr>
          <p:cNvSpPr txBox="1"/>
          <p:nvPr/>
        </p:nvSpPr>
        <p:spPr>
          <a:xfrm>
            <a:off x="899592" y="5030613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dirty="0">
              <a:solidFill>
                <a:srgbClr val="330072"/>
              </a:solidFill>
            </a:endParaRPr>
          </a:p>
          <a:p>
            <a:pPr algn="just"/>
            <a:r>
              <a:rPr lang="en-GB" b="1" dirty="0">
                <a:solidFill>
                  <a:srgbClr val="330072"/>
                </a:solidFill>
              </a:rPr>
              <a:t>OCT Outcome and benefits: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330072"/>
                </a:solidFill>
              </a:rPr>
              <a:t> 78% reduction of referrals to HES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GB" dirty="0">
              <a:solidFill>
                <a:srgbClr val="33007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ECA7AB-D0A1-0916-1307-783215095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70221"/>
              </p:ext>
            </p:extLst>
          </p:nvPr>
        </p:nvGraphicFramePr>
        <p:xfrm>
          <a:off x="1619672" y="3933056"/>
          <a:ext cx="5328592" cy="1008112"/>
        </p:xfrm>
        <a:graphic>
          <a:graphicData uri="http://schemas.openxmlformats.org/drawingml/2006/table">
            <a:tbl>
              <a:tblPr/>
              <a:tblGrid>
                <a:gridCol w="4560506">
                  <a:extLst>
                    <a:ext uri="{9D8B030D-6E8A-4147-A177-3AD203B41FA5}">
                      <a16:colId xmlns:a16="http://schemas.microsoft.com/office/drawing/2014/main" val="1770095098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4213506359"/>
                    </a:ext>
                  </a:extLst>
                </a:gridCol>
              </a:tblGrid>
              <a:tr h="339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Refered from OCT to HES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E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00090"/>
                  </a:ext>
                </a:extLst>
              </a:tr>
              <a:tr h="3300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Recall to DESP OCT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15085"/>
                  </a:ext>
                </a:extLst>
              </a:tr>
              <a:tr h="339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Discharged Back to Origin (RDS/DS/)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2955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C367FF2-843D-B559-DCA9-3BEE598B5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70324"/>
              </p:ext>
            </p:extLst>
          </p:nvPr>
        </p:nvGraphicFramePr>
        <p:xfrm>
          <a:off x="899592" y="1700808"/>
          <a:ext cx="7182802" cy="2016224"/>
        </p:xfrm>
        <a:graphic>
          <a:graphicData uri="http://schemas.openxmlformats.org/drawingml/2006/table">
            <a:tbl>
              <a:tblPr/>
              <a:tblGrid>
                <a:gridCol w="652982">
                  <a:extLst>
                    <a:ext uri="{9D8B030D-6E8A-4147-A177-3AD203B41FA5}">
                      <a16:colId xmlns:a16="http://schemas.microsoft.com/office/drawing/2014/main" val="210210060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2350804927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4201815422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1379165542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3153451775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723671087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3583813568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2251053378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361313938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2817618223"/>
                    </a:ext>
                  </a:extLst>
                </a:gridCol>
                <a:gridCol w="652982">
                  <a:extLst>
                    <a:ext uri="{9D8B030D-6E8A-4147-A177-3AD203B41FA5}">
                      <a16:colId xmlns:a16="http://schemas.microsoft.com/office/drawing/2014/main" val="2402960385"/>
                    </a:ext>
                  </a:extLst>
                </a:gridCol>
              </a:tblGrid>
              <a:tr h="170668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Discharged back to RDS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Recall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DR-Urgent Referral to HES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Discharged back to RDS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Recall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DR-Urgent Referral to HES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DR-Routine Referral to HES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Non-DR-Urgent Referal to HES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Non-DR - Routine Referral to HES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Referred back to SLB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Refered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back to 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93982"/>
                  </a:ext>
                </a:extLst>
              </a:tr>
              <a:tr h="30954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5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61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58935-B3AE-DF20-BE34-FF7ECC7F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4000" spc="-150" dirty="0">
                <a:solidFill>
                  <a:srgbClr val="330072"/>
                </a:solidFill>
              </a:rPr>
              <a:t>Screening &amp; Grading consideration</a:t>
            </a:r>
          </a:p>
        </p:txBody>
      </p:sp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41931013-6B61-310E-65B2-C204FABB9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015918"/>
              </p:ext>
            </p:extLst>
          </p:nvPr>
        </p:nvGraphicFramePr>
        <p:xfrm>
          <a:off x="628650" y="1700808"/>
          <a:ext cx="7886700" cy="389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86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DCC5-7E9B-14D5-C898-823148652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26C1C-8476-B59B-A24B-BAEB4053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342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4000" spc="-150" dirty="0">
                <a:solidFill>
                  <a:srgbClr val="330072"/>
                </a:solidFill>
              </a:rPr>
              <a:t>Screening challenges</a:t>
            </a:r>
          </a:p>
        </p:txBody>
      </p:sp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781E1820-12C2-E257-DB50-68DDCD653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225823"/>
              </p:ext>
            </p:extLst>
          </p:nvPr>
        </p:nvGraphicFramePr>
        <p:xfrm>
          <a:off x="628650" y="1268760"/>
          <a:ext cx="7886700" cy="459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813174"/>
      </p:ext>
    </p:extLst>
  </p:cSld>
  <p:clrMapOvr>
    <a:masterClrMapping/>
  </p:clrMapOvr>
</p:sld>
</file>

<file path=ppt/theme/theme1.xml><?xml version="1.0" encoding="utf-8"?>
<a:theme xmlns:a="http://schemas.openxmlformats.org/drawingml/2006/main" name="RFL Powerpoint template">
  <a:themeElements>
    <a:clrScheme name="RFH_v2">
      <a:dk1>
        <a:sysClr val="windowText" lastClr="000000"/>
      </a:dk1>
      <a:lt1>
        <a:sysClr val="window" lastClr="FFFFFF"/>
      </a:lt1>
      <a:dk2>
        <a:srgbClr val="330072"/>
      </a:dk2>
      <a:lt2>
        <a:srgbClr val="960051"/>
      </a:lt2>
      <a:accent1>
        <a:srgbClr val="005EB8"/>
      </a:accent1>
      <a:accent2>
        <a:srgbClr val="330072"/>
      </a:accent2>
      <a:accent3>
        <a:srgbClr val="78BE20"/>
      </a:accent3>
      <a:accent4>
        <a:srgbClr val="006747"/>
      </a:accent4>
      <a:accent5>
        <a:srgbClr val="00B0B9"/>
      </a:accent5>
      <a:accent6>
        <a:srgbClr val="00A9CE"/>
      </a:accent6>
      <a:hlink>
        <a:srgbClr val="005EB8"/>
      </a:hlink>
      <a:folHlink>
        <a:srgbClr val="330072"/>
      </a:folHlink>
    </a:clrScheme>
    <a:fontScheme name="RFH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7BA4DB"/>
    </a:custClr>
    <a:custClr name="Custom Color 2">
      <a:srgbClr val="FFC72C"/>
    </a:custClr>
    <a:custClr name="Custom Color 3">
      <a:srgbClr val="E87722"/>
    </a:custClr>
    <a:custClr name="Custom Color 4">
      <a:srgbClr val="EDE04B"/>
    </a:custClr>
    <a:custClr name="Custom Color 5">
      <a:srgbClr val="DA1884"/>
    </a:custClr>
    <a:custClr name="Custom Color 6">
      <a:srgbClr val="960051"/>
    </a:custClr>
    <a:custClr name="Custom Color 7">
      <a:srgbClr val="A57FB2"/>
    </a:custClr>
    <a:custClr name="Custom Color 8">
      <a:srgbClr val="330072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</TotalTime>
  <Words>1114</Words>
  <Application>Microsoft Office PowerPoint</Application>
  <PresentationFormat>On-screen Show (4:3)</PresentationFormat>
  <Paragraphs>213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 Display</vt:lpstr>
      <vt:lpstr>Aptos Narrow</vt:lpstr>
      <vt:lpstr>Arial</vt:lpstr>
      <vt:lpstr>Calibri</vt:lpstr>
      <vt:lpstr>Wingdings</vt:lpstr>
      <vt:lpstr>RFL Powerpoint template</vt:lpstr>
      <vt:lpstr>OCT in Diabetic Eye Screening   Implementation, Benefits, Challenges,  Lessons Learnt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 &amp; Grading consideration</vt:lpstr>
      <vt:lpstr>Screening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Royal Free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 chief executive’s briefing July 2018</dc:title>
  <dc:creator>Hopkins, Joanna</dc:creator>
  <cp:lastModifiedBy>Emma Winfield</cp:lastModifiedBy>
  <cp:revision>610</cp:revision>
  <cp:lastPrinted>2018-10-10T10:27:18Z</cp:lastPrinted>
  <dcterms:created xsi:type="dcterms:W3CDTF">2018-08-30T10:46:19Z</dcterms:created>
  <dcterms:modified xsi:type="dcterms:W3CDTF">2025-09-16T08:07:40Z</dcterms:modified>
</cp:coreProperties>
</file>