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92" r:id="rId3"/>
    <p:sldId id="258" r:id="rId4"/>
    <p:sldId id="260" r:id="rId5"/>
    <p:sldId id="262" r:id="rId6"/>
    <p:sldId id="291" r:id="rId7"/>
    <p:sldId id="285" r:id="rId8"/>
    <p:sldId id="290" r:id="rId9"/>
    <p:sldId id="261" r:id="rId10"/>
    <p:sldId id="294" r:id="rId11"/>
    <p:sldId id="263" r:id="rId12"/>
    <p:sldId id="265" r:id="rId13"/>
    <p:sldId id="286" r:id="rId14"/>
    <p:sldId id="268" r:id="rId15"/>
    <p:sldId id="269" r:id="rId16"/>
    <p:sldId id="282" r:id="rId17"/>
    <p:sldId id="300" r:id="rId18"/>
    <p:sldId id="298" r:id="rId19"/>
    <p:sldId id="304" r:id="rId20"/>
    <p:sldId id="288" r:id="rId21"/>
    <p:sldId id="287" r:id="rId22"/>
    <p:sldId id="299" r:id="rId23"/>
    <p:sldId id="270" r:id="rId24"/>
    <p:sldId id="275" r:id="rId25"/>
    <p:sldId id="276" r:id="rId26"/>
    <p:sldId id="271" r:id="rId27"/>
    <p:sldId id="297" r:id="rId28"/>
    <p:sldId id="302" r:id="rId29"/>
    <p:sldId id="303" r:id="rId30"/>
    <p:sldId id="301" r:id="rId31"/>
    <p:sldId id="273" r:id="rId32"/>
    <p:sldId id="29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2E9A21-CC17-4C70-A704-8779E1A65ACA}" v="17" dt="2025-09-10T16:31:18.3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4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0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5CFFAC-F9A4-4978-8D58-5A51FEAD9154}" type="doc">
      <dgm:prSet loTypeId="urn:microsoft.com/office/officeart/2016/7/layout/RepeatingBendingProcessNew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10F841F-0625-46E6-BFBD-9AC98F4BD0D0}">
      <dgm:prSet/>
      <dgm:spPr/>
      <dgm:t>
        <a:bodyPr/>
        <a:lstStyle/>
        <a:p>
          <a:r>
            <a:rPr lang="en-GB"/>
            <a:t>OCT introduced in 2020 (Heidelberg Spectralis)</a:t>
          </a:r>
          <a:endParaRPr lang="en-US"/>
        </a:p>
      </dgm:t>
    </dgm:pt>
    <dgm:pt modelId="{91F4E642-73FB-475A-A60C-6D8ADDDB17BE}" type="parTrans" cxnId="{B699AC60-4DA9-42D5-B33C-B670764893A6}">
      <dgm:prSet/>
      <dgm:spPr/>
      <dgm:t>
        <a:bodyPr/>
        <a:lstStyle/>
        <a:p>
          <a:endParaRPr lang="en-US"/>
        </a:p>
      </dgm:t>
    </dgm:pt>
    <dgm:pt modelId="{AF300BC5-7E2F-4148-A6DC-FC4D3435C7AE}" type="sibTrans" cxnId="{B699AC60-4DA9-42D5-B33C-B670764893A6}">
      <dgm:prSet/>
      <dgm:spPr/>
      <dgm:t>
        <a:bodyPr/>
        <a:lstStyle/>
        <a:p>
          <a:endParaRPr lang="en-US"/>
        </a:p>
      </dgm:t>
    </dgm:pt>
    <dgm:pt modelId="{A4BB8FBA-92FC-4B0F-A2A6-D73C04DF3B75}">
      <dgm:prSet/>
      <dgm:spPr/>
      <dgm:t>
        <a:bodyPr/>
        <a:lstStyle/>
        <a:p>
          <a:r>
            <a:rPr lang="en-GB" dirty="0"/>
            <a:t>London </a:t>
          </a:r>
          <a:r>
            <a:rPr lang="en-US" dirty="0"/>
            <a:t>OCT </a:t>
          </a:r>
          <a:r>
            <a:rPr lang="en-GB" dirty="0"/>
            <a:t>protocol (until </a:t>
          </a:r>
          <a:r>
            <a:rPr lang="en-US" dirty="0"/>
            <a:t>10/</a:t>
          </a:r>
          <a:r>
            <a:rPr lang="en-GB" dirty="0"/>
            <a:t> 2024)</a:t>
          </a:r>
          <a:endParaRPr lang="en-US" dirty="0"/>
        </a:p>
      </dgm:t>
    </dgm:pt>
    <dgm:pt modelId="{D8F080C6-5F8C-4B7B-AE7B-74349B6D2D29}" type="parTrans" cxnId="{176B4FDA-244F-431F-929C-996D302E664A}">
      <dgm:prSet/>
      <dgm:spPr/>
      <dgm:t>
        <a:bodyPr/>
        <a:lstStyle/>
        <a:p>
          <a:endParaRPr lang="en-US"/>
        </a:p>
      </dgm:t>
    </dgm:pt>
    <dgm:pt modelId="{AEDD4CAA-6832-45F3-8355-C5894E157E5D}" type="sibTrans" cxnId="{176B4FDA-244F-431F-929C-996D302E664A}">
      <dgm:prSet/>
      <dgm:spPr/>
      <dgm:t>
        <a:bodyPr/>
        <a:lstStyle/>
        <a:p>
          <a:endParaRPr lang="en-US"/>
        </a:p>
      </dgm:t>
    </dgm:pt>
    <dgm:pt modelId="{B2B7A009-8FFE-426D-B973-4F438A6A4A6A}">
      <dgm:prSet/>
      <dgm:spPr/>
      <dgm:t>
        <a:bodyPr/>
        <a:lstStyle/>
        <a:p>
          <a:r>
            <a:rPr lang="en-GB"/>
            <a:t>OCT in house training</a:t>
          </a:r>
          <a:r>
            <a:rPr lang="en-US"/>
            <a:t> started</a:t>
          </a:r>
        </a:p>
      </dgm:t>
    </dgm:pt>
    <dgm:pt modelId="{9E160B85-A687-468E-9AE8-5A07651E52B6}" type="parTrans" cxnId="{0E6BBBB5-BE18-4306-A34E-7E9D3F4483C9}">
      <dgm:prSet/>
      <dgm:spPr/>
      <dgm:t>
        <a:bodyPr/>
        <a:lstStyle/>
        <a:p>
          <a:endParaRPr lang="en-US"/>
        </a:p>
      </dgm:t>
    </dgm:pt>
    <dgm:pt modelId="{01808107-BA66-4E27-A884-5F8C7F454A9A}" type="sibTrans" cxnId="{0E6BBBB5-BE18-4306-A34E-7E9D3F4483C9}">
      <dgm:prSet/>
      <dgm:spPr/>
      <dgm:t>
        <a:bodyPr/>
        <a:lstStyle/>
        <a:p>
          <a:endParaRPr lang="en-US"/>
        </a:p>
      </dgm:t>
    </dgm:pt>
    <dgm:pt modelId="{B2F08AD9-DC97-49FA-BC8B-C4A428861DDA}">
      <dgm:prSet/>
      <dgm:spPr/>
      <dgm:t>
        <a:bodyPr/>
        <a:lstStyle/>
        <a:p>
          <a:r>
            <a:rPr lang="en-GB"/>
            <a:t>OCT </a:t>
          </a:r>
          <a:r>
            <a:rPr lang="en-US"/>
            <a:t>now </a:t>
          </a:r>
          <a:r>
            <a:rPr lang="en-GB"/>
            <a:t>on all screening sites</a:t>
          </a:r>
          <a:endParaRPr lang="en-US"/>
        </a:p>
      </dgm:t>
    </dgm:pt>
    <dgm:pt modelId="{15996379-9195-4559-B286-748848C803C9}" type="parTrans" cxnId="{FFDD1F93-00E5-4081-B6B6-F50E737F7E49}">
      <dgm:prSet/>
      <dgm:spPr/>
      <dgm:t>
        <a:bodyPr/>
        <a:lstStyle/>
        <a:p>
          <a:endParaRPr lang="en-US"/>
        </a:p>
      </dgm:t>
    </dgm:pt>
    <dgm:pt modelId="{703AB46A-2EE8-4DA2-A718-1A99362BDF45}" type="sibTrans" cxnId="{FFDD1F93-00E5-4081-B6B6-F50E737F7E49}">
      <dgm:prSet/>
      <dgm:spPr/>
      <dgm:t>
        <a:bodyPr/>
        <a:lstStyle/>
        <a:p>
          <a:endParaRPr lang="en-US"/>
        </a:p>
      </dgm:t>
    </dgm:pt>
    <dgm:pt modelId="{D6F7EE8D-A614-490E-BDEE-22630A58727C}">
      <dgm:prSet/>
      <dgm:spPr/>
      <dgm:t>
        <a:bodyPr/>
        <a:lstStyle/>
        <a:p>
          <a:r>
            <a:rPr lang="en-GB" dirty="0"/>
            <a:t>Continuous expansion and development of screener grader training in OCT</a:t>
          </a:r>
          <a:endParaRPr lang="en-US" dirty="0"/>
        </a:p>
      </dgm:t>
    </dgm:pt>
    <dgm:pt modelId="{59C5A486-D4B2-4D3D-A47F-AA15B392B9AE}" type="parTrans" cxnId="{CCAC844D-F2F5-4BC4-891E-EB4D9EF581A7}">
      <dgm:prSet/>
      <dgm:spPr/>
      <dgm:t>
        <a:bodyPr/>
        <a:lstStyle/>
        <a:p>
          <a:endParaRPr lang="en-US"/>
        </a:p>
      </dgm:t>
    </dgm:pt>
    <dgm:pt modelId="{FF7753F0-904A-4795-9C1D-2CC1BFA97837}" type="sibTrans" cxnId="{CCAC844D-F2F5-4BC4-891E-EB4D9EF581A7}">
      <dgm:prSet/>
      <dgm:spPr/>
      <dgm:t>
        <a:bodyPr/>
        <a:lstStyle/>
        <a:p>
          <a:endParaRPr lang="en-US"/>
        </a:p>
      </dgm:t>
    </dgm:pt>
    <dgm:pt modelId="{344CF5B2-2049-49DD-A30D-DD0F7C439B48}">
      <dgm:prSet/>
      <dgm:spPr/>
      <dgm:t>
        <a:bodyPr/>
        <a:lstStyle/>
        <a:p>
          <a:r>
            <a:rPr lang="en-GB"/>
            <a:t>Opportunity </a:t>
          </a:r>
          <a:r>
            <a:rPr lang="en-US"/>
            <a:t>for screeners to </a:t>
          </a:r>
          <a:r>
            <a:rPr lang="en-GB"/>
            <a:t>participate on external OCT training course</a:t>
          </a:r>
          <a:endParaRPr lang="en-US"/>
        </a:p>
      </dgm:t>
    </dgm:pt>
    <dgm:pt modelId="{FFD7C9FF-FB7D-4B89-9FC7-A1E68680FBFD}" type="parTrans" cxnId="{03174ECF-B920-4725-91BC-0D7713A70B9E}">
      <dgm:prSet/>
      <dgm:spPr/>
      <dgm:t>
        <a:bodyPr/>
        <a:lstStyle/>
        <a:p>
          <a:endParaRPr lang="en-US"/>
        </a:p>
      </dgm:t>
    </dgm:pt>
    <dgm:pt modelId="{6E3DEB56-1D17-4CA5-9C63-C42E611CDC81}" type="sibTrans" cxnId="{03174ECF-B920-4725-91BC-0D7713A70B9E}">
      <dgm:prSet/>
      <dgm:spPr/>
      <dgm:t>
        <a:bodyPr/>
        <a:lstStyle/>
        <a:p>
          <a:endParaRPr lang="en-US"/>
        </a:p>
      </dgm:t>
    </dgm:pt>
    <dgm:pt modelId="{CFBD3A3E-7595-4AEA-B5DB-6B7697EC6757}" type="pres">
      <dgm:prSet presAssocID="{FC5CFFAC-F9A4-4978-8D58-5A51FEAD9154}" presName="Name0" presStyleCnt="0">
        <dgm:presLayoutVars>
          <dgm:dir/>
          <dgm:resizeHandles val="exact"/>
        </dgm:presLayoutVars>
      </dgm:prSet>
      <dgm:spPr/>
    </dgm:pt>
    <dgm:pt modelId="{7CFFDAC8-D040-4F1A-86BE-4E0DA5A63FB3}" type="pres">
      <dgm:prSet presAssocID="{310F841F-0625-46E6-BFBD-9AC98F4BD0D0}" presName="node" presStyleLbl="node1" presStyleIdx="0" presStyleCnt="6">
        <dgm:presLayoutVars>
          <dgm:bulletEnabled val="1"/>
        </dgm:presLayoutVars>
      </dgm:prSet>
      <dgm:spPr/>
    </dgm:pt>
    <dgm:pt modelId="{8C438E7C-8D27-443C-95DC-9646990D60CA}" type="pres">
      <dgm:prSet presAssocID="{AF300BC5-7E2F-4148-A6DC-FC4D3435C7AE}" presName="sibTrans" presStyleLbl="sibTrans1D1" presStyleIdx="0" presStyleCnt="5"/>
      <dgm:spPr/>
    </dgm:pt>
    <dgm:pt modelId="{60E7E08A-73A4-41EE-88EE-488D715BC3DC}" type="pres">
      <dgm:prSet presAssocID="{AF300BC5-7E2F-4148-A6DC-FC4D3435C7AE}" presName="connectorText" presStyleLbl="sibTrans1D1" presStyleIdx="0" presStyleCnt="5"/>
      <dgm:spPr/>
    </dgm:pt>
    <dgm:pt modelId="{8E48835A-2E0C-45B6-82CA-D78BF0D35500}" type="pres">
      <dgm:prSet presAssocID="{A4BB8FBA-92FC-4B0F-A2A6-D73C04DF3B75}" presName="node" presStyleLbl="node1" presStyleIdx="1" presStyleCnt="6" custLinFactNeighborY="-2939">
        <dgm:presLayoutVars>
          <dgm:bulletEnabled val="1"/>
        </dgm:presLayoutVars>
      </dgm:prSet>
      <dgm:spPr/>
    </dgm:pt>
    <dgm:pt modelId="{A74992FB-ACA4-4944-A804-A39FEC0A78EB}" type="pres">
      <dgm:prSet presAssocID="{AEDD4CAA-6832-45F3-8355-C5894E157E5D}" presName="sibTrans" presStyleLbl="sibTrans1D1" presStyleIdx="1" presStyleCnt="5"/>
      <dgm:spPr/>
    </dgm:pt>
    <dgm:pt modelId="{34047BA9-E76F-40AF-BDB4-F2AB97EF016B}" type="pres">
      <dgm:prSet presAssocID="{AEDD4CAA-6832-45F3-8355-C5894E157E5D}" presName="connectorText" presStyleLbl="sibTrans1D1" presStyleIdx="1" presStyleCnt="5"/>
      <dgm:spPr/>
    </dgm:pt>
    <dgm:pt modelId="{39BBBCC0-2A14-454E-93CE-3F58DF4193B4}" type="pres">
      <dgm:prSet presAssocID="{B2B7A009-8FFE-426D-B973-4F438A6A4A6A}" presName="node" presStyleLbl="node1" presStyleIdx="2" presStyleCnt="6">
        <dgm:presLayoutVars>
          <dgm:bulletEnabled val="1"/>
        </dgm:presLayoutVars>
      </dgm:prSet>
      <dgm:spPr/>
    </dgm:pt>
    <dgm:pt modelId="{9CF2B525-FE22-4F68-ADA1-ACF030C203FE}" type="pres">
      <dgm:prSet presAssocID="{01808107-BA66-4E27-A884-5F8C7F454A9A}" presName="sibTrans" presStyleLbl="sibTrans1D1" presStyleIdx="2" presStyleCnt="5"/>
      <dgm:spPr/>
    </dgm:pt>
    <dgm:pt modelId="{35415A2F-E5A9-4A6E-8FD9-9FA1E677E8F7}" type="pres">
      <dgm:prSet presAssocID="{01808107-BA66-4E27-A884-5F8C7F454A9A}" presName="connectorText" presStyleLbl="sibTrans1D1" presStyleIdx="2" presStyleCnt="5"/>
      <dgm:spPr/>
    </dgm:pt>
    <dgm:pt modelId="{8C4FB89D-0D4D-4720-8C23-D174D152F6DA}" type="pres">
      <dgm:prSet presAssocID="{B2F08AD9-DC97-49FA-BC8B-C4A428861DDA}" presName="node" presStyleLbl="node1" presStyleIdx="3" presStyleCnt="6">
        <dgm:presLayoutVars>
          <dgm:bulletEnabled val="1"/>
        </dgm:presLayoutVars>
      </dgm:prSet>
      <dgm:spPr/>
    </dgm:pt>
    <dgm:pt modelId="{D75C7A5D-DC77-474F-BD85-7F2010CA3488}" type="pres">
      <dgm:prSet presAssocID="{703AB46A-2EE8-4DA2-A718-1A99362BDF45}" presName="sibTrans" presStyleLbl="sibTrans1D1" presStyleIdx="3" presStyleCnt="5"/>
      <dgm:spPr/>
    </dgm:pt>
    <dgm:pt modelId="{6F70201B-0AF0-44B7-B870-FB4C8158AA4A}" type="pres">
      <dgm:prSet presAssocID="{703AB46A-2EE8-4DA2-A718-1A99362BDF45}" presName="connectorText" presStyleLbl="sibTrans1D1" presStyleIdx="3" presStyleCnt="5"/>
      <dgm:spPr/>
    </dgm:pt>
    <dgm:pt modelId="{9F8F6754-3C14-4366-8DC5-F1BF26106B8A}" type="pres">
      <dgm:prSet presAssocID="{D6F7EE8D-A614-490E-BDEE-22630A58727C}" presName="node" presStyleLbl="node1" presStyleIdx="4" presStyleCnt="6">
        <dgm:presLayoutVars>
          <dgm:bulletEnabled val="1"/>
        </dgm:presLayoutVars>
      </dgm:prSet>
      <dgm:spPr/>
    </dgm:pt>
    <dgm:pt modelId="{E541A6BF-24E8-48D5-9F49-B52252B668BC}" type="pres">
      <dgm:prSet presAssocID="{FF7753F0-904A-4795-9C1D-2CC1BFA97837}" presName="sibTrans" presStyleLbl="sibTrans1D1" presStyleIdx="4" presStyleCnt="5"/>
      <dgm:spPr/>
    </dgm:pt>
    <dgm:pt modelId="{5626B6FE-03D3-45CD-B5BE-66EAA327FB1E}" type="pres">
      <dgm:prSet presAssocID="{FF7753F0-904A-4795-9C1D-2CC1BFA97837}" presName="connectorText" presStyleLbl="sibTrans1D1" presStyleIdx="4" presStyleCnt="5"/>
      <dgm:spPr/>
    </dgm:pt>
    <dgm:pt modelId="{F4B2B05D-A47E-40DB-A808-0FD2269C7E97}" type="pres">
      <dgm:prSet presAssocID="{344CF5B2-2049-49DD-A30D-DD0F7C439B48}" presName="node" presStyleLbl="node1" presStyleIdx="5" presStyleCnt="6">
        <dgm:presLayoutVars>
          <dgm:bulletEnabled val="1"/>
        </dgm:presLayoutVars>
      </dgm:prSet>
      <dgm:spPr/>
    </dgm:pt>
  </dgm:ptLst>
  <dgm:cxnLst>
    <dgm:cxn modelId="{DD930A38-12B9-4E09-80D4-F91AFAA50775}" type="presOf" srcId="{AEDD4CAA-6832-45F3-8355-C5894E157E5D}" destId="{34047BA9-E76F-40AF-BDB4-F2AB97EF016B}" srcOrd="1" destOrd="0" presId="urn:microsoft.com/office/officeart/2016/7/layout/RepeatingBendingProcessNew"/>
    <dgm:cxn modelId="{B699AC60-4DA9-42D5-B33C-B670764893A6}" srcId="{FC5CFFAC-F9A4-4978-8D58-5A51FEAD9154}" destId="{310F841F-0625-46E6-BFBD-9AC98F4BD0D0}" srcOrd="0" destOrd="0" parTransId="{91F4E642-73FB-475A-A60C-6D8ADDDB17BE}" sibTransId="{AF300BC5-7E2F-4148-A6DC-FC4D3435C7AE}"/>
    <dgm:cxn modelId="{BA043D62-3C40-4E7A-8C6C-521AB018A086}" type="presOf" srcId="{310F841F-0625-46E6-BFBD-9AC98F4BD0D0}" destId="{7CFFDAC8-D040-4F1A-86BE-4E0DA5A63FB3}" srcOrd="0" destOrd="0" presId="urn:microsoft.com/office/officeart/2016/7/layout/RepeatingBendingProcessNew"/>
    <dgm:cxn modelId="{B1147D44-F9BE-4C7A-BE23-912D6F574105}" type="presOf" srcId="{01808107-BA66-4E27-A884-5F8C7F454A9A}" destId="{35415A2F-E5A9-4A6E-8FD9-9FA1E677E8F7}" srcOrd="1" destOrd="0" presId="urn:microsoft.com/office/officeart/2016/7/layout/RepeatingBendingProcessNew"/>
    <dgm:cxn modelId="{6ADAA765-095A-4ECF-9DDA-5EB75823CA0E}" type="presOf" srcId="{703AB46A-2EE8-4DA2-A718-1A99362BDF45}" destId="{6F70201B-0AF0-44B7-B870-FB4C8158AA4A}" srcOrd="1" destOrd="0" presId="urn:microsoft.com/office/officeart/2016/7/layout/RepeatingBendingProcessNew"/>
    <dgm:cxn modelId="{CCAC844D-F2F5-4BC4-891E-EB4D9EF581A7}" srcId="{FC5CFFAC-F9A4-4978-8D58-5A51FEAD9154}" destId="{D6F7EE8D-A614-490E-BDEE-22630A58727C}" srcOrd="4" destOrd="0" parTransId="{59C5A486-D4B2-4D3D-A47F-AA15B392B9AE}" sibTransId="{FF7753F0-904A-4795-9C1D-2CC1BFA97837}"/>
    <dgm:cxn modelId="{6172E04F-9E98-4320-A3DC-B0296B0E804A}" type="presOf" srcId="{01808107-BA66-4E27-A884-5F8C7F454A9A}" destId="{9CF2B525-FE22-4F68-ADA1-ACF030C203FE}" srcOrd="0" destOrd="0" presId="urn:microsoft.com/office/officeart/2016/7/layout/RepeatingBendingProcessNew"/>
    <dgm:cxn modelId="{DB81B272-0CF6-4BF4-A187-92D681594609}" type="presOf" srcId="{AEDD4CAA-6832-45F3-8355-C5894E157E5D}" destId="{A74992FB-ACA4-4944-A804-A39FEC0A78EB}" srcOrd="0" destOrd="0" presId="urn:microsoft.com/office/officeart/2016/7/layout/RepeatingBendingProcessNew"/>
    <dgm:cxn modelId="{50441477-0A31-4D75-A3BD-A9BF6C6C0CC5}" type="presOf" srcId="{AF300BC5-7E2F-4148-A6DC-FC4D3435C7AE}" destId="{60E7E08A-73A4-41EE-88EE-488D715BC3DC}" srcOrd="1" destOrd="0" presId="urn:microsoft.com/office/officeart/2016/7/layout/RepeatingBendingProcessNew"/>
    <dgm:cxn modelId="{3E2B2D77-6FD4-4C06-9AB0-9203618FB849}" type="presOf" srcId="{B2F08AD9-DC97-49FA-BC8B-C4A428861DDA}" destId="{8C4FB89D-0D4D-4720-8C23-D174D152F6DA}" srcOrd="0" destOrd="0" presId="urn:microsoft.com/office/officeart/2016/7/layout/RepeatingBendingProcessNew"/>
    <dgm:cxn modelId="{21D31E82-0786-4298-8BFB-D0D41DCC3495}" type="presOf" srcId="{FF7753F0-904A-4795-9C1D-2CC1BFA97837}" destId="{E541A6BF-24E8-48D5-9F49-B52252B668BC}" srcOrd="0" destOrd="0" presId="urn:microsoft.com/office/officeart/2016/7/layout/RepeatingBendingProcessNew"/>
    <dgm:cxn modelId="{259C9F8A-AECB-46D9-BE91-9E84DED5F2BB}" type="presOf" srcId="{A4BB8FBA-92FC-4B0F-A2A6-D73C04DF3B75}" destId="{8E48835A-2E0C-45B6-82CA-D78BF0D35500}" srcOrd="0" destOrd="0" presId="urn:microsoft.com/office/officeart/2016/7/layout/RepeatingBendingProcessNew"/>
    <dgm:cxn modelId="{FFDD1F93-00E5-4081-B6B6-F50E737F7E49}" srcId="{FC5CFFAC-F9A4-4978-8D58-5A51FEAD9154}" destId="{B2F08AD9-DC97-49FA-BC8B-C4A428861DDA}" srcOrd="3" destOrd="0" parTransId="{15996379-9195-4559-B286-748848C803C9}" sibTransId="{703AB46A-2EE8-4DA2-A718-1A99362BDF45}"/>
    <dgm:cxn modelId="{BB5C9CA4-8BE8-41CE-8FD6-063171A6423A}" type="presOf" srcId="{AF300BC5-7E2F-4148-A6DC-FC4D3435C7AE}" destId="{8C438E7C-8D27-443C-95DC-9646990D60CA}" srcOrd="0" destOrd="0" presId="urn:microsoft.com/office/officeart/2016/7/layout/RepeatingBendingProcessNew"/>
    <dgm:cxn modelId="{93484BAB-EB6D-4555-9F66-949AA54094E0}" type="presOf" srcId="{FC5CFFAC-F9A4-4978-8D58-5A51FEAD9154}" destId="{CFBD3A3E-7595-4AEA-B5DB-6B7697EC6757}" srcOrd="0" destOrd="0" presId="urn:microsoft.com/office/officeart/2016/7/layout/RepeatingBendingProcessNew"/>
    <dgm:cxn modelId="{8E4D3AAE-4DAB-485B-BD77-A2A068C68923}" type="presOf" srcId="{344CF5B2-2049-49DD-A30D-DD0F7C439B48}" destId="{F4B2B05D-A47E-40DB-A808-0FD2269C7E97}" srcOrd="0" destOrd="0" presId="urn:microsoft.com/office/officeart/2016/7/layout/RepeatingBendingProcessNew"/>
    <dgm:cxn modelId="{0E6BBBB5-BE18-4306-A34E-7E9D3F4483C9}" srcId="{FC5CFFAC-F9A4-4978-8D58-5A51FEAD9154}" destId="{B2B7A009-8FFE-426D-B973-4F438A6A4A6A}" srcOrd="2" destOrd="0" parTransId="{9E160B85-A687-468E-9AE8-5A07651E52B6}" sibTransId="{01808107-BA66-4E27-A884-5F8C7F454A9A}"/>
    <dgm:cxn modelId="{669F39B7-AB03-4B29-9C6B-22D190FE3549}" type="presOf" srcId="{703AB46A-2EE8-4DA2-A718-1A99362BDF45}" destId="{D75C7A5D-DC77-474F-BD85-7F2010CA3488}" srcOrd="0" destOrd="0" presId="urn:microsoft.com/office/officeart/2016/7/layout/RepeatingBendingProcessNew"/>
    <dgm:cxn modelId="{03174ECF-B920-4725-91BC-0D7713A70B9E}" srcId="{FC5CFFAC-F9A4-4978-8D58-5A51FEAD9154}" destId="{344CF5B2-2049-49DD-A30D-DD0F7C439B48}" srcOrd="5" destOrd="0" parTransId="{FFD7C9FF-FB7D-4B89-9FC7-A1E68680FBFD}" sibTransId="{6E3DEB56-1D17-4CA5-9C63-C42E611CDC81}"/>
    <dgm:cxn modelId="{57C885D2-74EE-46BC-96B0-D108C2CFF4CD}" type="presOf" srcId="{D6F7EE8D-A614-490E-BDEE-22630A58727C}" destId="{9F8F6754-3C14-4366-8DC5-F1BF26106B8A}" srcOrd="0" destOrd="0" presId="urn:microsoft.com/office/officeart/2016/7/layout/RepeatingBendingProcessNew"/>
    <dgm:cxn modelId="{176B4FDA-244F-431F-929C-996D302E664A}" srcId="{FC5CFFAC-F9A4-4978-8D58-5A51FEAD9154}" destId="{A4BB8FBA-92FC-4B0F-A2A6-D73C04DF3B75}" srcOrd="1" destOrd="0" parTransId="{D8F080C6-5F8C-4B7B-AE7B-74349B6D2D29}" sibTransId="{AEDD4CAA-6832-45F3-8355-C5894E157E5D}"/>
    <dgm:cxn modelId="{1F2239ED-42CA-41E4-A357-C685D17CE190}" type="presOf" srcId="{B2B7A009-8FFE-426D-B973-4F438A6A4A6A}" destId="{39BBBCC0-2A14-454E-93CE-3F58DF4193B4}" srcOrd="0" destOrd="0" presId="urn:microsoft.com/office/officeart/2016/7/layout/RepeatingBendingProcessNew"/>
    <dgm:cxn modelId="{5C5E67F4-779C-41EF-881F-D7E58D48E228}" type="presOf" srcId="{FF7753F0-904A-4795-9C1D-2CC1BFA97837}" destId="{5626B6FE-03D3-45CD-B5BE-66EAA327FB1E}" srcOrd="1" destOrd="0" presId="urn:microsoft.com/office/officeart/2016/7/layout/RepeatingBendingProcessNew"/>
    <dgm:cxn modelId="{14732AE0-ECA1-4017-BC34-5FEA1164786D}" type="presParOf" srcId="{CFBD3A3E-7595-4AEA-B5DB-6B7697EC6757}" destId="{7CFFDAC8-D040-4F1A-86BE-4E0DA5A63FB3}" srcOrd="0" destOrd="0" presId="urn:microsoft.com/office/officeart/2016/7/layout/RepeatingBendingProcessNew"/>
    <dgm:cxn modelId="{CD502419-BF37-451B-A229-4854EE3E139C}" type="presParOf" srcId="{CFBD3A3E-7595-4AEA-B5DB-6B7697EC6757}" destId="{8C438E7C-8D27-443C-95DC-9646990D60CA}" srcOrd="1" destOrd="0" presId="urn:microsoft.com/office/officeart/2016/7/layout/RepeatingBendingProcessNew"/>
    <dgm:cxn modelId="{1DF2B5C6-FCF5-4636-B190-56F4A5EDB80E}" type="presParOf" srcId="{8C438E7C-8D27-443C-95DC-9646990D60CA}" destId="{60E7E08A-73A4-41EE-88EE-488D715BC3DC}" srcOrd="0" destOrd="0" presId="urn:microsoft.com/office/officeart/2016/7/layout/RepeatingBendingProcessNew"/>
    <dgm:cxn modelId="{06CD6A44-D008-4C7E-8288-FD0D1CAEB7FC}" type="presParOf" srcId="{CFBD3A3E-7595-4AEA-B5DB-6B7697EC6757}" destId="{8E48835A-2E0C-45B6-82CA-D78BF0D35500}" srcOrd="2" destOrd="0" presId="urn:microsoft.com/office/officeart/2016/7/layout/RepeatingBendingProcessNew"/>
    <dgm:cxn modelId="{CAB94D56-D972-4846-A95E-483AAA752C37}" type="presParOf" srcId="{CFBD3A3E-7595-4AEA-B5DB-6B7697EC6757}" destId="{A74992FB-ACA4-4944-A804-A39FEC0A78EB}" srcOrd="3" destOrd="0" presId="urn:microsoft.com/office/officeart/2016/7/layout/RepeatingBendingProcessNew"/>
    <dgm:cxn modelId="{284FE010-43F0-42EF-A71D-F31E076522B0}" type="presParOf" srcId="{A74992FB-ACA4-4944-A804-A39FEC0A78EB}" destId="{34047BA9-E76F-40AF-BDB4-F2AB97EF016B}" srcOrd="0" destOrd="0" presId="urn:microsoft.com/office/officeart/2016/7/layout/RepeatingBendingProcessNew"/>
    <dgm:cxn modelId="{C83259EC-0C00-4DC2-AEDC-7C29D5C2570A}" type="presParOf" srcId="{CFBD3A3E-7595-4AEA-B5DB-6B7697EC6757}" destId="{39BBBCC0-2A14-454E-93CE-3F58DF4193B4}" srcOrd="4" destOrd="0" presId="urn:microsoft.com/office/officeart/2016/7/layout/RepeatingBendingProcessNew"/>
    <dgm:cxn modelId="{7DFB8B2B-9A00-4C4E-9161-FF2731608BEB}" type="presParOf" srcId="{CFBD3A3E-7595-4AEA-B5DB-6B7697EC6757}" destId="{9CF2B525-FE22-4F68-ADA1-ACF030C203FE}" srcOrd="5" destOrd="0" presId="urn:microsoft.com/office/officeart/2016/7/layout/RepeatingBendingProcessNew"/>
    <dgm:cxn modelId="{9407E01D-41EB-4A89-AFBE-BCE27B6329AD}" type="presParOf" srcId="{9CF2B525-FE22-4F68-ADA1-ACF030C203FE}" destId="{35415A2F-E5A9-4A6E-8FD9-9FA1E677E8F7}" srcOrd="0" destOrd="0" presId="urn:microsoft.com/office/officeart/2016/7/layout/RepeatingBendingProcessNew"/>
    <dgm:cxn modelId="{05FD64E0-4358-47A4-8132-79D6C321F119}" type="presParOf" srcId="{CFBD3A3E-7595-4AEA-B5DB-6B7697EC6757}" destId="{8C4FB89D-0D4D-4720-8C23-D174D152F6DA}" srcOrd="6" destOrd="0" presId="urn:microsoft.com/office/officeart/2016/7/layout/RepeatingBendingProcessNew"/>
    <dgm:cxn modelId="{11224BEE-ED18-4A6D-AEAB-5757335604DD}" type="presParOf" srcId="{CFBD3A3E-7595-4AEA-B5DB-6B7697EC6757}" destId="{D75C7A5D-DC77-474F-BD85-7F2010CA3488}" srcOrd="7" destOrd="0" presId="urn:microsoft.com/office/officeart/2016/7/layout/RepeatingBendingProcessNew"/>
    <dgm:cxn modelId="{368EDA76-0A81-4FA7-A7DB-AC64AE7B5F0D}" type="presParOf" srcId="{D75C7A5D-DC77-474F-BD85-7F2010CA3488}" destId="{6F70201B-0AF0-44B7-B870-FB4C8158AA4A}" srcOrd="0" destOrd="0" presId="urn:microsoft.com/office/officeart/2016/7/layout/RepeatingBendingProcessNew"/>
    <dgm:cxn modelId="{33A85C1A-6ED8-487E-9B3E-ED29DBAED6A7}" type="presParOf" srcId="{CFBD3A3E-7595-4AEA-B5DB-6B7697EC6757}" destId="{9F8F6754-3C14-4366-8DC5-F1BF26106B8A}" srcOrd="8" destOrd="0" presId="urn:microsoft.com/office/officeart/2016/7/layout/RepeatingBendingProcessNew"/>
    <dgm:cxn modelId="{D0D25642-E577-4C08-A558-549E851AFEE7}" type="presParOf" srcId="{CFBD3A3E-7595-4AEA-B5DB-6B7697EC6757}" destId="{E541A6BF-24E8-48D5-9F49-B52252B668BC}" srcOrd="9" destOrd="0" presId="urn:microsoft.com/office/officeart/2016/7/layout/RepeatingBendingProcessNew"/>
    <dgm:cxn modelId="{69B9FB29-6D77-4008-9437-D712CEC5A6CA}" type="presParOf" srcId="{E541A6BF-24E8-48D5-9F49-B52252B668BC}" destId="{5626B6FE-03D3-45CD-B5BE-66EAA327FB1E}" srcOrd="0" destOrd="0" presId="urn:microsoft.com/office/officeart/2016/7/layout/RepeatingBendingProcessNew"/>
    <dgm:cxn modelId="{D2CF2F94-F718-42B8-99CF-6D09F4DCC613}" type="presParOf" srcId="{CFBD3A3E-7595-4AEA-B5DB-6B7697EC6757}" destId="{F4B2B05D-A47E-40DB-A808-0FD2269C7E97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9FCC81-9EDA-49C5-95AB-0F3DED09477F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CCE31B2-000A-420B-BEC0-3DAA588125A0}">
      <dgm:prSet/>
      <dgm:spPr/>
      <dgm:t>
        <a:bodyPr/>
        <a:lstStyle/>
        <a:p>
          <a:r>
            <a:rPr lang="en-GB" dirty="0"/>
            <a:t>Multiple OCT</a:t>
          </a:r>
          <a:r>
            <a:rPr lang="en-US" dirty="0"/>
            <a:t> devices/</a:t>
          </a:r>
          <a:r>
            <a:rPr lang="en-GB" dirty="0"/>
            <a:t>systems</a:t>
          </a:r>
          <a:endParaRPr lang="en-US" dirty="0"/>
        </a:p>
      </dgm:t>
    </dgm:pt>
    <dgm:pt modelId="{9E524777-E809-4312-8EC7-BB6C0453938B}" type="parTrans" cxnId="{9690C645-5AE2-444D-B440-EE804F979BCC}">
      <dgm:prSet/>
      <dgm:spPr/>
      <dgm:t>
        <a:bodyPr/>
        <a:lstStyle/>
        <a:p>
          <a:endParaRPr lang="en-US"/>
        </a:p>
      </dgm:t>
    </dgm:pt>
    <dgm:pt modelId="{7CC06DAC-7DEA-4251-AD2E-9E03E781A84D}" type="sibTrans" cxnId="{9690C645-5AE2-444D-B440-EE804F979BCC}">
      <dgm:prSet/>
      <dgm:spPr/>
      <dgm:t>
        <a:bodyPr/>
        <a:lstStyle/>
        <a:p>
          <a:endParaRPr lang="en-US"/>
        </a:p>
      </dgm:t>
    </dgm:pt>
    <dgm:pt modelId="{EDF36790-59DA-4A56-80AA-66DEAD7DFA5F}">
      <dgm:prSet/>
      <dgm:spPr/>
      <dgm:t>
        <a:bodyPr/>
        <a:lstStyle/>
        <a:p>
          <a:pPr rtl="0"/>
          <a:r>
            <a:rPr lang="en-GB" dirty="0"/>
            <a:t>Data entry</a:t>
          </a:r>
          <a:r>
            <a:rPr lang="en-GB" dirty="0">
              <a:latin typeface="Aptos Display" panose="02110004020202020204"/>
            </a:rPr>
            <a:t> </a:t>
          </a:r>
          <a:endParaRPr lang="en-US" dirty="0"/>
        </a:p>
      </dgm:t>
    </dgm:pt>
    <dgm:pt modelId="{7B43E740-CDD0-4FF1-BCE6-D2BE005F469B}" type="parTrans" cxnId="{89FA2A33-271D-4A24-8924-869493B9607F}">
      <dgm:prSet/>
      <dgm:spPr/>
      <dgm:t>
        <a:bodyPr/>
        <a:lstStyle/>
        <a:p>
          <a:endParaRPr lang="en-US"/>
        </a:p>
      </dgm:t>
    </dgm:pt>
    <dgm:pt modelId="{A9832E7D-BC2E-4FD2-BE3A-B5720C574CB7}" type="sibTrans" cxnId="{89FA2A33-271D-4A24-8924-869493B9607F}">
      <dgm:prSet/>
      <dgm:spPr/>
      <dgm:t>
        <a:bodyPr/>
        <a:lstStyle/>
        <a:p>
          <a:endParaRPr lang="en-US"/>
        </a:p>
      </dgm:t>
    </dgm:pt>
    <dgm:pt modelId="{FD8728A3-827D-4273-8BD4-8189C940637F}">
      <dgm:prSet/>
      <dgm:spPr/>
      <dgm:t>
        <a:bodyPr/>
        <a:lstStyle/>
        <a:p>
          <a:r>
            <a:rPr lang="en-GB" dirty="0"/>
            <a:t>Validating images</a:t>
          </a:r>
          <a:endParaRPr lang="en-US" dirty="0"/>
        </a:p>
      </dgm:t>
    </dgm:pt>
    <dgm:pt modelId="{5E5FE180-6981-43DF-8BDD-FF45537A6D06}" type="parTrans" cxnId="{4BFB8EF4-BE18-419F-9568-533E1AC217B9}">
      <dgm:prSet/>
      <dgm:spPr/>
      <dgm:t>
        <a:bodyPr/>
        <a:lstStyle/>
        <a:p>
          <a:endParaRPr lang="en-US"/>
        </a:p>
      </dgm:t>
    </dgm:pt>
    <dgm:pt modelId="{7B73F89F-F290-4E81-94ED-5BD19F298A4A}" type="sibTrans" cxnId="{4BFB8EF4-BE18-419F-9568-533E1AC217B9}">
      <dgm:prSet/>
      <dgm:spPr/>
      <dgm:t>
        <a:bodyPr/>
        <a:lstStyle/>
        <a:p>
          <a:endParaRPr lang="en-US"/>
        </a:p>
      </dgm:t>
    </dgm:pt>
    <dgm:pt modelId="{6733D1E5-1B7B-42F0-8998-83D0CFE842C9}">
      <dgm:prSet/>
      <dgm:spPr/>
      <dgm:t>
        <a:bodyPr/>
        <a:lstStyle/>
        <a:p>
          <a:r>
            <a:rPr lang="en-GB" dirty="0"/>
            <a:t>Images in technical difficult patient</a:t>
          </a:r>
          <a:endParaRPr lang="en-US" dirty="0"/>
        </a:p>
      </dgm:t>
    </dgm:pt>
    <dgm:pt modelId="{E165005B-AF5F-40CC-916D-48090325E155}" type="parTrans" cxnId="{0C34F054-F483-422D-A9F0-1FE9E4F88ADF}">
      <dgm:prSet/>
      <dgm:spPr/>
      <dgm:t>
        <a:bodyPr/>
        <a:lstStyle/>
        <a:p>
          <a:endParaRPr lang="en-US"/>
        </a:p>
      </dgm:t>
    </dgm:pt>
    <dgm:pt modelId="{BCF14A98-501F-4080-A71A-2BD50E954DB3}" type="sibTrans" cxnId="{0C34F054-F483-422D-A9F0-1FE9E4F88ADF}">
      <dgm:prSet/>
      <dgm:spPr/>
      <dgm:t>
        <a:bodyPr/>
        <a:lstStyle/>
        <a:p>
          <a:endParaRPr lang="en-US"/>
        </a:p>
      </dgm:t>
    </dgm:pt>
    <dgm:pt modelId="{C720A07D-0350-4D21-AAA8-A67557DC8A12}">
      <dgm:prSet/>
      <dgm:spPr/>
      <dgm:t>
        <a:bodyPr/>
        <a:lstStyle/>
        <a:p>
          <a:r>
            <a:rPr lang="en-GB" dirty="0"/>
            <a:t>Myopia</a:t>
          </a:r>
          <a:endParaRPr lang="en-US" dirty="0"/>
        </a:p>
      </dgm:t>
    </dgm:pt>
    <dgm:pt modelId="{32D6063A-9AAE-46F1-A02A-EA64CC0960D7}" type="parTrans" cxnId="{13590F7F-7980-4665-9702-0A3B7B08ED36}">
      <dgm:prSet/>
      <dgm:spPr/>
      <dgm:t>
        <a:bodyPr/>
        <a:lstStyle/>
        <a:p>
          <a:endParaRPr lang="en-US"/>
        </a:p>
      </dgm:t>
    </dgm:pt>
    <dgm:pt modelId="{BEC39D00-2D31-4D90-B60F-1B2685EE15E5}" type="sibTrans" cxnId="{13590F7F-7980-4665-9702-0A3B7B08ED36}">
      <dgm:prSet/>
      <dgm:spPr/>
      <dgm:t>
        <a:bodyPr/>
        <a:lstStyle/>
        <a:p>
          <a:endParaRPr lang="en-US"/>
        </a:p>
      </dgm:t>
    </dgm:pt>
    <dgm:pt modelId="{99711A36-E8F6-43FC-852E-52D5D0CF7F6F}">
      <dgm:prSet/>
      <dgm:spPr/>
      <dgm:t>
        <a:bodyPr/>
        <a:lstStyle/>
        <a:p>
          <a:r>
            <a:rPr lang="en-GB" dirty="0"/>
            <a:t>Opacities (cataracts, cornea, vitreous </a:t>
          </a:r>
          <a:r>
            <a:rPr lang="en-US" dirty="0"/>
            <a:t>opacities)</a:t>
          </a:r>
        </a:p>
      </dgm:t>
    </dgm:pt>
    <dgm:pt modelId="{1E7B3551-E3B8-445F-A086-76D112086BA9}" type="parTrans" cxnId="{4509807F-0923-4CFB-904F-C195F3F81512}">
      <dgm:prSet/>
      <dgm:spPr/>
      <dgm:t>
        <a:bodyPr/>
        <a:lstStyle/>
        <a:p>
          <a:endParaRPr lang="en-US"/>
        </a:p>
      </dgm:t>
    </dgm:pt>
    <dgm:pt modelId="{071E2597-9D86-4189-B90D-2A04DF283A6E}" type="sibTrans" cxnId="{4509807F-0923-4CFB-904F-C195F3F81512}">
      <dgm:prSet/>
      <dgm:spPr/>
      <dgm:t>
        <a:bodyPr/>
        <a:lstStyle/>
        <a:p>
          <a:endParaRPr lang="en-US"/>
        </a:p>
      </dgm:t>
    </dgm:pt>
    <dgm:pt modelId="{B30EF531-8045-49F8-9217-6A2D415DB220}">
      <dgm:prSet/>
      <dgm:spPr/>
      <dgm:t>
        <a:bodyPr/>
        <a:lstStyle/>
        <a:p>
          <a:r>
            <a:rPr lang="en-GB" dirty="0"/>
            <a:t>Tremor </a:t>
          </a:r>
          <a:endParaRPr lang="en-US" dirty="0"/>
        </a:p>
      </dgm:t>
    </dgm:pt>
    <dgm:pt modelId="{FCF9C4D6-AB12-418B-A08F-F0FEB5EC5948}" type="parTrans" cxnId="{7E158E81-121E-4599-9FB9-E94F45B0F0DF}">
      <dgm:prSet/>
      <dgm:spPr/>
      <dgm:t>
        <a:bodyPr/>
        <a:lstStyle/>
        <a:p>
          <a:endParaRPr lang="en-US"/>
        </a:p>
      </dgm:t>
    </dgm:pt>
    <dgm:pt modelId="{E268F897-4D0E-4E40-84A6-C4FABFDB7C86}" type="sibTrans" cxnId="{7E158E81-121E-4599-9FB9-E94F45B0F0DF}">
      <dgm:prSet/>
      <dgm:spPr/>
      <dgm:t>
        <a:bodyPr/>
        <a:lstStyle/>
        <a:p>
          <a:endParaRPr lang="en-US"/>
        </a:p>
      </dgm:t>
    </dgm:pt>
    <dgm:pt modelId="{D986F642-28BD-4ABA-AAA9-11AABF27274F}">
      <dgm:prSet/>
      <dgm:spPr/>
      <dgm:t>
        <a:bodyPr/>
        <a:lstStyle/>
        <a:p>
          <a:r>
            <a:rPr lang="en-GB" dirty="0"/>
            <a:t>Posture</a:t>
          </a:r>
          <a:endParaRPr lang="en-US" dirty="0"/>
        </a:p>
      </dgm:t>
    </dgm:pt>
    <dgm:pt modelId="{50600A40-5F9B-421C-9EE4-206BD2CDFA5A}" type="parTrans" cxnId="{F42D2C80-DAB8-47DA-9719-A645FE9B7A28}">
      <dgm:prSet/>
      <dgm:spPr/>
      <dgm:t>
        <a:bodyPr/>
        <a:lstStyle/>
        <a:p>
          <a:endParaRPr lang="en-US"/>
        </a:p>
      </dgm:t>
    </dgm:pt>
    <dgm:pt modelId="{F9A4AF5E-1F30-41B1-9A50-D862088DDED6}" type="sibTrans" cxnId="{F42D2C80-DAB8-47DA-9719-A645FE9B7A28}">
      <dgm:prSet/>
      <dgm:spPr/>
      <dgm:t>
        <a:bodyPr/>
        <a:lstStyle/>
        <a:p>
          <a:endParaRPr lang="en-US"/>
        </a:p>
      </dgm:t>
    </dgm:pt>
    <dgm:pt modelId="{DC93108D-598C-4A9C-80B1-8AE01A9D1734}">
      <dgm:prSet phldr="0"/>
      <dgm:spPr/>
      <dgm:t>
        <a:bodyPr/>
        <a:lstStyle/>
        <a:p>
          <a:pPr rtl="0"/>
          <a:r>
            <a:rPr lang="en-GB" sz="1400" dirty="0">
              <a:latin typeface="Aptos Display" panose="02110004020202020204"/>
            </a:rPr>
            <a:t>Ensure correct demographic info</a:t>
          </a:r>
        </a:p>
      </dgm:t>
    </dgm:pt>
    <dgm:pt modelId="{44BCCD51-732F-43BF-B193-F693265A1E65}" type="parTrans" cxnId="{E4C5F56A-809A-4555-9D07-8652130CFEC7}">
      <dgm:prSet/>
      <dgm:spPr/>
    </dgm:pt>
    <dgm:pt modelId="{CB86A163-FF33-42A3-B77A-384C51507DE9}" type="sibTrans" cxnId="{E4C5F56A-809A-4555-9D07-8652130CFEC7}">
      <dgm:prSet/>
      <dgm:spPr/>
    </dgm:pt>
    <dgm:pt modelId="{FD073DFD-8CFE-47B4-AA02-FFF1AA69E7CC}">
      <dgm:prSet phldr="0"/>
      <dgm:spPr/>
      <dgm:t>
        <a:bodyPr/>
        <a:lstStyle/>
        <a:p>
          <a:pPr rtl="0"/>
          <a:r>
            <a:rPr lang="en-GB" sz="1400" dirty="0">
              <a:latin typeface="Aptos Display" panose="02110004020202020204"/>
            </a:rPr>
            <a:t>Gradable/ungradable</a:t>
          </a:r>
        </a:p>
      </dgm:t>
    </dgm:pt>
    <dgm:pt modelId="{EA584879-EB42-4927-BFB0-0577EA2DBB0B}" type="parTrans" cxnId="{599D6E41-F5C1-4B55-86D7-C4D0AAE90DF3}">
      <dgm:prSet/>
      <dgm:spPr/>
    </dgm:pt>
    <dgm:pt modelId="{4ED7C502-D4BF-45C5-93A9-B2046E666894}" type="sibTrans" cxnId="{599D6E41-F5C1-4B55-86D7-C4D0AAE90DF3}">
      <dgm:prSet/>
      <dgm:spPr/>
    </dgm:pt>
    <dgm:pt modelId="{06C0429A-712B-41F5-85BC-AEAD895CD7DC}">
      <dgm:prSet phldr="0"/>
      <dgm:spPr/>
      <dgm:t>
        <a:bodyPr/>
        <a:lstStyle/>
        <a:p>
          <a:pPr rtl="0"/>
          <a:r>
            <a:rPr lang="en-GB" sz="1400" dirty="0">
              <a:latin typeface="Aptos Display" panose="02110004020202020204"/>
            </a:rPr>
            <a:t>Spectralis</a:t>
          </a:r>
        </a:p>
      </dgm:t>
    </dgm:pt>
    <dgm:pt modelId="{5805D5A9-1666-4464-BFBF-392571D61387}" type="parTrans" cxnId="{F7F2769D-39B8-4675-9BE6-30D868C811D1}">
      <dgm:prSet/>
      <dgm:spPr/>
    </dgm:pt>
    <dgm:pt modelId="{B15A7801-78C0-4879-8D52-B51E7107A811}" type="sibTrans" cxnId="{F7F2769D-39B8-4675-9BE6-30D868C811D1}">
      <dgm:prSet/>
      <dgm:spPr/>
    </dgm:pt>
    <dgm:pt modelId="{BDC7393D-E06D-4B0B-A1D6-BB55770DEDA9}">
      <dgm:prSet phldr="0"/>
      <dgm:spPr/>
      <dgm:t>
        <a:bodyPr/>
        <a:lstStyle/>
        <a:p>
          <a:r>
            <a:rPr lang="en-GB" sz="1400" dirty="0">
              <a:latin typeface="Aptos Display" panose="02110004020202020204"/>
            </a:rPr>
            <a:t>Canon </a:t>
          </a:r>
        </a:p>
      </dgm:t>
    </dgm:pt>
    <dgm:pt modelId="{FC77018A-E738-4CDB-AFF4-5EF11416A6CB}" type="parTrans" cxnId="{73DD83BA-E853-4251-ABCC-446F85199BA2}">
      <dgm:prSet/>
      <dgm:spPr/>
    </dgm:pt>
    <dgm:pt modelId="{4CA1FA11-11BE-460B-9958-AF22041C0FC8}" type="sibTrans" cxnId="{73DD83BA-E853-4251-ABCC-446F85199BA2}">
      <dgm:prSet/>
      <dgm:spPr/>
    </dgm:pt>
    <dgm:pt modelId="{B9BC77C9-290D-433E-B8FB-66BE0710515A}" type="pres">
      <dgm:prSet presAssocID="{9C9FCC81-9EDA-49C5-95AB-0F3DED09477F}" presName="diagram" presStyleCnt="0">
        <dgm:presLayoutVars>
          <dgm:dir/>
          <dgm:resizeHandles val="exact"/>
        </dgm:presLayoutVars>
      </dgm:prSet>
      <dgm:spPr/>
    </dgm:pt>
    <dgm:pt modelId="{87CF3555-DFA4-494F-9BBE-F2D1892C2BA5}" type="pres">
      <dgm:prSet presAssocID="{8CCE31B2-000A-420B-BEC0-3DAA588125A0}" presName="node" presStyleLbl="node1" presStyleIdx="0" presStyleCnt="4">
        <dgm:presLayoutVars>
          <dgm:bulletEnabled val="1"/>
        </dgm:presLayoutVars>
      </dgm:prSet>
      <dgm:spPr/>
    </dgm:pt>
    <dgm:pt modelId="{76FF6062-1FCC-43A6-949D-1F5807F27929}" type="pres">
      <dgm:prSet presAssocID="{7CC06DAC-7DEA-4251-AD2E-9E03E781A84D}" presName="sibTrans" presStyleCnt="0"/>
      <dgm:spPr/>
    </dgm:pt>
    <dgm:pt modelId="{69A61A50-3A76-47E9-B229-1594B3FC1CF9}" type="pres">
      <dgm:prSet presAssocID="{EDF36790-59DA-4A56-80AA-66DEAD7DFA5F}" presName="node" presStyleLbl="node1" presStyleIdx="1" presStyleCnt="4">
        <dgm:presLayoutVars>
          <dgm:bulletEnabled val="1"/>
        </dgm:presLayoutVars>
      </dgm:prSet>
      <dgm:spPr/>
    </dgm:pt>
    <dgm:pt modelId="{49F3B940-ABAD-4D3C-A12B-DA93CC9C053D}" type="pres">
      <dgm:prSet presAssocID="{A9832E7D-BC2E-4FD2-BE3A-B5720C574CB7}" presName="sibTrans" presStyleCnt="0"/>
      <dgm:spPr/>
    </dgm:pt>
    <dgm:pt modelId="{04FDAA78-476A-4F7F-947B-4217C6120901}" type="pres">
      <dgm:prSet presAssocID="{FD8728A3-827D-4273-8BD4-8189C940637F}" presName="node" presStyleLbl="node1" presStyleIdx="2" presStyleCnt="4">
        <dgm:presLayoutVars>
          <dgm:bulletEnabled val="1"/>
        </dgm:presLayoutVars>
      </dgm:prSet>
      <dgm:spPr/>
    </dgm:pt>
    <dgm:pt modelId="{FE32BEA7-ADA8-4D2F-B7BF-D5251DFE0FA0}" type="pres">
      <dgm:prSet presAssocID="{7B73F89F-F290-4E81-94ED-5BD19F298A4A}" presName="sibTrans" presStyleCnt="0"/>
      <dgm:spPr/>
    </dgm:pt>
    <dgm:pt modelId="{45A8F235-B30A-4374-AD87-81B46E933076}" type="pres">
      <dgm:prSet presAssocID="{6733D1E5-1B7B-42F0-8998-83D0CFE842C9}" presName="node" presStyleLbl="node1" presStyleIdx="3" presStyleCnt="4">
        <dgm:presLayoutVars>
          <dgm:bulletEnabled val="1"/>
        </dgm:presLayoutVars>
      </dgm:prSet>
      <dgm:spPr/>
    </dgm:pt>
  </dgm:ptLst>
  <dgm:cxnLst>
    <dgm:cxn modelId="{2F33D906-F3C3-489C-8CD9-A0679080FA34}" type="presOf" srcId="{BDC7393D-E06D-4B0B-A1D6-BB55770DEDA9}" destId="{87CF3555-DFA4-494F-9BBE-F2D1892C2BA5}" srcOrd="0" destOrd="2" presId="urn:microsoft.com/office/officeart/2005/8/layout/default"/>
    <dgm:cxn modelId="{4C6F6709-E5E2-4BCA-B7E9-A71F269D2DD1}" type="presOf" srcId="{99711A36-E8F6-43FC-852E-52D5D0CF7F6F}" destId="{45A8F235-B30A-4374-AD87-81B46E933076}" srcOrd="0" destOrd="2" presId="urn:microsoft.com/office/officeart/2005/8/layout/default"/>
    <dgm:cxn modelId="{89FA2A33-271D-4A24-8924-869493B9607F}" srcId="{9C9FCC81-9EDA-49C5-95AB-0F3DED09477F}" destId="{EDF36790-59DA-4A56-80AA-66DEAD7DFA5F}" srcOrd="1" destOrd="0" parTransId="{7B43E740-CDD0-4FF1-BCE6-D2BE005F469B}" sibTransId="{A9832E7D-BC2E-4FD2-BE3A-B5720C574CB7}"/>
    <dgm:cxn modelId="{9D719B40-5E57-40F5-B8B7-353CC1050C4C}" type="presOf" srcId="{B30EF531-8045-49F8-9217-6A2D415DB220}" destId="{45A8F235-B30A-4374-AD87-81B46E933076}" srcOrd="0" destOrd="3" presId="urn:microsoft.com/office/officeart/2005/8/layout/default"/>
    <dgm:cxn modelId="{599D6E41-F5C1-4B55-86D7-C4D0AAE90DF3}" srcId="{FD8728A3-827D-4273-8BD4-8189C940637F}" destId="{FD073DFD-8CFE-47B4-AA02-FFF1AA69E7CC}" srcOrd="0" destOrd="0" parTransId="{EA584879-EB42-4927-BFB0-0577EA2DBB0B}" sibTransId="{4ED7C502-D4BF-45C5-93A9-B2046E666894}"/>
    <dgm:cxn modelId="{9690C645-5AE2-444D-B440-EE804F979BCC}" srcId="{9C9FCC81-9EDA-49C5-95AB-0F3DED09477F}" destId="{8CCE31B2-000A-420B-BEC0-3DAA588125A0}" srcOrd="0" destOrd="0" parTransId="{9E524777-E809-4312-8EC7-BB6C0453938B}" sibTransId="{7CC06DAC-7DEA-4251-AD2E-9E03E781A84D}"/>
    <dgm:cxn modelId="{FED3F348-32FC-43ED-B558-6EBEE2869268}" type="presOf" srcId="{FD8728A3-827D-4273-8BD4-8189C940637F}" destId="{04FDAA78-476A-4F7F-947B-4217C6120901}" srcOrd="0" destOrd="0" presId="urn:microsoft.com/office/officeart/2005/8/layout/default"/>
    <dgm:cxn modelId="{E4C5F56A-809A-4555-9D07-8652130CFEC7}" srcId="{EDF36790-59DA-4A56-80AA-66DEAD7DFA5F}" destId="{DC93108D-598C-4A9C-80B1-8AE01A9D1734}" srcOrd="0" destOrd="0" parTransId="{44BCCD51-732F-43BF-B193-F693265A1E65}" sibTransId="{CB86A163-FF33-42A3-B77A-384C51507DE9}"/>
    <dgm:cxn modelId="{65F8024E-7F4E-4AE8-9A68-021548222E89}" type="presOf" srcId="{06C0429A-712B-41F5-85BC-AEAD895CD7DC}" destId="{87CF3555-DFA4-494F-9BBE-F2D1892C2BA5}" srcOrd="0" destOrd="1" presId="urn:microsoft.com/office/officeart/2005/8/layout/default"/>
    <dgm:cxn modelId="{1C131B4F-5AD1-4352-9115-2AEB84B0B129}" type="presOf" srcId="{C720A07D-0350-4D21-AAA8-A67557DC8A12}" destId="{45A8F235-B30A-4374-AD87-81B46E933076}" srcOrd="0" destOrd="1" presId="urn:microsoft.com/office/officeart/2005/8/layout/default"/>
    <dgm:cxn modelId="{BC365D72-969D-4B86-8649-12720670030B}" type="presOf" srcId="{9C9FCC81-9EDA-49C5-95AB-0F3DED09477F}" destId="{B9BC77C9-290D-433E-B8FB-66BE0710515A}" srcOrd="0" destOrd="0" presId="urn:microsoft.com/office/officeart/2005/8/layout/default"/>
    <dgm:cxn modelId="{0C34F054-F483-422D-A9F0-1FE9E4F88ADF}" srcId="{9C9FCC81-9EDA-49C5-95AB-0F3DED09477F}" destId="{6733D1E5-1B7B-42F0-8998-83D0CFE842C9}" srcOrd="3" destOrd="0" parTransId="{E165005B-AF5F-40CC-916D-48090325E155}" sibTransId="{BCF14A98-501F-4080-A71A-2BD50E954DB3}"/>
    <dgm:cxn modelId="{13590F7F-7980-4665-9702-0A3B7B08ED36}" srcId="{6733D1E5-1B7B-42F0-8998-83D0CFE842C9}" destId="{C720A07D-0350-4D21-AAA8-A67557DC8A12}" srcOrd="0" destOrd="0" parTransId="{32D6063A-9AAE-46F1-A02A-EA64CC0960D7}" sibTransId="{BEC39D00-2D31-4D90-B60F-1B2685EE15E5}"/>
    <dgm:cxn modelId="{4509807F-0923-4CFB-904F-C195F3F81512}" srcId="{6733D1E5-1B7B-42F0-8998-83D0CFE842C9}" destId="{99711A36-E8F6-43FC-852E-52D5D0CF7F6F}" srcOrd="1" destOrd="0" parTransId="{1E7B3551-E3B8-445F-A086-76D112086BA9}" sibTransId="{071E2597-9D86-4189-B90D-2A04DF283A6E}"/>
    <dgm:cxn modelId="{F42D2C80-DAB8-47DA-9719-A645FE9B7A28}" srcId="{6733D1E5-1B7B-42F0-8998-83D0CFE842C9}" destId="{D986F642-28BD-4ABA-AAA9-11AABF27274F}" srcOrd="3" destOrd="0" parTransId="{50600A40-5F9B-421C-9EE4-206BD2CDFA5A}" sibTransId="{F9A4AF5E-1F30-41B1-9A50-D862088DDED6}"/>
    <dgm:cxn modelId="{7E158E81-121E-4599-9FB9-E94F45B0F0DF}" srcId="{6733D1E5-1B7B-42F0-8998-83D0CFE842C9}" destId="{B30EF531-8045-49F8-9217-6A2D415DB220}" srcOrd="2" destOrd="0" parTransId="{FCF9C4D6-AB12-418B-A08F-F0FEB5EC5948}" sibTransId="{E268F897-4D0E-4E40-84A6-C4FABFDB7C86}"/>
    <dgm:cxn modelId="{0AB58596-EBF8-44BC-A258-BB9EC52C8B95}" type="presOf" srcId="{8CCE31B2-000A-420B-BEC0-3DAA588125A0}" destId="{87CF3555-DFA4-494F-9BBE-F2D1892C2BA5}" srcOrd="0" destOrd="0" presId="urn:microsoft.com/office/officeart/2005/8/layout/default"/>
    <dgm:cxn modelId="{F7F2769D-39B8-4675-9BE6-30D868C811D1}" srcId="{8CCE31B2-000A-420B-BEC0-3DAA588125A0}" destId="{06C0429A-712B-41F5-85BC-AEAD895CD7DC}" srcOrd="0" destOrd="0" parTransId="{5805D5A9-1666-4464-BFBF-392571D61387}" sibTransId="{B15A7801-78C0-4879-8D52-B51E7107A811}"/>
    <dgm:cxn modelId="{223B09A3-B875-4449-A900-9190B496552E}" type="presOf" srcId="{FD073DFD-8CFE-47B4-AA02-FFF1AA69E7CC}" destId="{04FDAA78-476A-4F7F-947B-4217C6120901}" srcOrd="0" destOrd="1" presId="urn:microsoft.com/office/officeart/2005/8/layout/default"/>
    <dgm:cxn modelId="{4E388EAD-A6FF-4BEE-A114-2F84188CA8EB}" type="presOf" srcId="{EDF36790-59DA-4A56-80AA-66DEAD7DFA5F}" destId="{69A61A50-3A76-47E9-B229-1594B3FC1CF9}" srcOrd="0" destOrd="0" presId="urn:microsoft.com/office/officeart/2005/8/layout/default"/>
    <dgm:cxn modelId="{73DD83BA-E853-4251-ABCC-446F85199BA2}" srcId="{8CCE31B2-000A-420B-BEC0-3DAA588125A0}" destId="{BDC7393D-E06D-4B0B-A1D6-BB55770DEDA9}" srcOrd="1" destOrd="0" parTransId="{FC77018A-E738-4CDB-AFF4-5EF11416A6CB}" sibTransId="{4CA1FA11-11BE-460B-9958-AF22041C0FC8}"/>
    <dgm:cxn modelId="{5D7F8CC4-1B0D-4E91-8B6D-4653088FBE71}" type="presOf" srcId="{D986F642-28BD-4ABA-AAA9-11AABF27274F}" destId="{45A8F235-B30A-4374-AD87-81B46E933076}" srcOrd="0" destOrd="4" presId="urn:microsoft.com/office/officeart/2005/8/layout/default"/>
    <dgm:cxn modelId="{A6B83FD4-0B7D-4E51-8161-66380DE91EFB}" type="presOf" srcId="{6733D1E5-1B7B-42F0-8998-83D0CFE842C9}" destId="{45A8F235-B30A-4374-AD87-81B46E933076}" srcOrd="0" destOrd="0" presId="urn:microsoft.com/office/officeart/2005/8/layout/default"/>
    <dgm:cxn modelId="{46BBAFDF-E7B3-4FE7-ADD6-6CD00D55289F}" type="presOf" srcId="{DC93108D-598C-4A9C-80B1-8AE01A9D1734}" destId="{69A61A50-3A76-47E9-B229-1594B3FC1CF9}" srcOrd="0" destOrd="1" presId="urn:microsoft.com/office/officeart/2005/8/layout/default"/>
    <dgm:cxn modelId="{4BFB8EF4-BE18-419F-9568-533E1AC217B9}" srcId="{9C9FCC81-9EDA-49C5-95AB-0F3DED09477F}" destId="{FD8728A3-827D-4273-8BD4-8189C940637F}" srcOrd="2" destOrd="0" parTransId="{5E5FE180-6981-43DF-8BDD-FF45537A6D06}" sibTransId="{7B73F89F-F290-4E81-94ED-5BD19F298A4A}"/>
    <dgm:cxn modelId="{98B98B05-F162-4B71-AE0B-CE1B1562F658}" type="presParOf" srcId="{B9BC77C9-290D-433E-B8FB-66BE0710515A}" destId="{87CF3555-DFA4-494F-9BBE-F2D1892C2BA5}" srcOrd="0" destOrd="0" presId="urn:microsoft.com/office/officeart/2005/8/layout/default"/>
    <dgm:cxn modelId="{9F4E9995-FF0B-471C-9A9B-9103D5B919B5}" type="presParOf" srcId="{B9BC77C9-290D-433E-B8FB-66BE0710515A}" destId="{76FF6062-1FCC-43A6-949D-1F5807F27929}" srcOrd="1" destOrd="0" presId="urn:microsoft.com/office/officeart/2005/8/layout/default"/>
    <dgm:cxn modelId="{0E5342E9-2B32-4F16-9936-428C62904E7D}" type="presParOf" srcId="{B9BC77C9-290D-433E-B8FB-66BE0710515A}" destId="{69A61A50-3A76-47E9-B229-1594B3FC1CF9}" srcOrd="2" destOrd="0" presId="urn:microsoft.com/office/officeart/2005/8/layout/default"/>
    <dgm:cxn modelId="{DC2BF522-803A-42C4-B5A0-E14B73715ACE}" type="presParOf" srcId="{B9BC77C9-290D-433E-B8FB-66BE0710515A}" destId="{49F3B940-ABAD-4D3C-A12B-DA93CC9C053D}" srcOrd="3" destOrd="0" presId="urn:microsoft.com/office/officeart/2005/8/layout/default"/>
    <dgm:cxn modelId="{D1CFCB00-6984-45B8-AAFD-3B54CAE0BE47}" type="presParOf" srcId="{B9BC77C9-290D-433E-B8FB-66BE0710515A}" destId="{04FDAA78-476A-4F7F-947B-4217C6120901}" srcOrd="4" destOrd="0" presId="urn:microsoft.com/office/officeart/2005/8/layout/default"/>
    <dgm:cxn modelId="{F10ACBAF-FD10-4504-90BE-55DFF980D70C}" type="presParOf" srcId="{B9BC77C9-290D-433E-B8FB-66BE0710515A}" destId="{FE32BEA7-ADA8-4D2F-B7BF-D5251DFE0FA0}" srcOrd="5" destOrd="0" presId="urn:microsoft.com/office/officeart/2005/8/layout/default"/>
    <dgm:cxn modelId="{945C981B-C57F-45E0-8F18-1F8BEEB3DE8A}" type="presParOf" srcId="{B9BC77C9-290D-433E-B8FB-66BE0710515A}" destId="{45A8F235-B30A-4374-AD87-81B46E933076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E5C3D15-144E-4210-A88E-AF6399F36564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9C75473-8808-4822-9AA7-4E1FFB7E8EB2}">
      <dgm:prSet/>
      <dgm:spPr/>
      <dgm:t>
        <a:bodyPr/>
        <a:lstStyle/>
        <a:p>
          <a:r>
            <a:rPr lang="en-GB" dirty="0"/>
            <a:t>Intergrader review of OCT graders</a:t>
          </a:r>
          <a:endParaRPr lang="en-US" dirty="0"/>
        </a:p>
      </dgm:t>
    </dgm:pt>
    <dgm:pt modelId="{61C33D79-F891-47E4-A678-6FC57DDD83B4}" type="parTrans" cxnId="{9ABB750C-9975-45E5-826C-9A36BDCBE2B7}">
      <dgm:prSet/>
      <dgm:spPr/>
      <dgm:t>
        <a:bodyPr/>
        <a:lstStyle/>
        <a:p>
          <a:endParaRPr lang="en-US"/>
        </a:p>
      </dgm:t>
    </dgm:pt>
    <dgm:pt modelId="{D6594327-EDAD-435B-939D-17584C1000A0}" type="sibTrans" cxnId="{9ABB750C-9975-45E5-826C-9A36BDCBE2B7}">
      <dgm:prSet/>
      <dgm:spPr/>
      <dgm:t>
        <a:bodyPr/>
        <a:lstStyle/>
        <a:p>
          <a:endParaRPr lang="en-US"/>
        </a:p>
      </dgm:t>
    </dgm:pt>
    <dgm:pt modelId="{241DE8CA-C3DB-4C19-B3FB-B4A6008F147B}">
      <dgm:prSet/>
      <dgm:spPr/>
      <dgm:t>
        <a:bodyPr/>
        <a:lstStyle/>
        <a:p>
          <a:r>
            <a:rPr lang="en-GB" dirty="0"/>
            <a:t>Continuous development of the workforce</a:t>
          </a:r>
          <a:endParaRPr lang="en-US" dirty="0"/>
        </a:p>
      </dgm:t>
    </dgm:pt>
    <dgm:pt modelId="{386E4486-29CB-4705-B2CF-4FA8E87E1204}" type="parTrans" cxnId="{7C11580D-C564-4D3A-BE27-104CEAF0C4C2}">
      <dgm:prSet/>
      <dgm:spPr/>
      <dgm:t>
        <a:bodyPr/>
        <a:lstStyle/>
        <a:p>
          <a:endParaRPr lang="en-US"/>
        </a:p>
      </dgm:t>
    </dgm:pt>
    <dgm:pt modelId="{CDD8FB5A-EFF8-46C4-9B9A-9B0DC995E88C}" type="sibTrans" cxnId="{7C11580D-C564-4D3A-BE27-104CEAF0C4C2}">
      <dgm:prSet/>
      <dgm:spPr/>
      <dgm:t>
        <a:bodyPr/>
        <a:lstStyle/>
        <a:p>
          <a:endParaRPr lang="en-US"/>
        </a:p>
      </dgm:t>
    </dgm:pt>
    <dgm:pt modelId="{79E2A29E-ABEB-4716-889D-01CB4A41D4DC}">
      <dgm:prSet/>
      <dgm:spPr/>
      <dgm:t>
        <a:bodyPr/>
        <a:lstStyle/>
        <a:p>
          <a:r>
            <a:rPr lang="en-GB" dirty="0"/>
            <a:t>Audits-QI</a:t>
          </a:r>
          <a:endParaRPr lang="en-US" dirty="0"/>
        </a:p>
      </dgm:t>
    </dgm:pt>
    <dgm:pt modelId="{E84A0DAC-5A71-40F8-8B85-C26A18135560}" type="parTrans" cxnId="{EFBAA7CC-593D-42C8-A74F-D48E50D4259A}">
      <dgm:prSet/>
      <dgm:spPr/>
      <dgm:t>
        <a:bodyPr/>
        <a:lstStyle/>
        <a:p>
          <a:endParaRPr lang="en-US"/>
        </a:p>
      </dgm:t>
    </dgm:pt>
    <dgm:pt modelId="{EEB9F35E-6AA0-44A2-BD8D-501ECDC1B79E}" type="sibTrans" cxnId="{EFBAA7CC-593D-42C8-A74F-D48E50D4259A}">
      <dgm:prSet/>
      <dgm:spPr/>
      <dgm:t>
        <a:bodyPr/>
        <a:lstStyle/>
        <a:p>
          <a:endParaRPr lang="en-US"/>
        </a:p>
      </dgm:t>
    </dgm:pt>
    <dgm:pt modelId="{ADCEE36D-DCC4-4563-B9B2-7D13A3BCE524}">
      <dgm:prSet/>
      <dgm:spPr/>
      <dgm:t>
        <a:bodyPr/>
        <a:lstStyle/>
        <a:p>
          <a:pPr>
            <a:buNone/>
          </a:pPr>
          <a:r>
            <a:rPr lang="en-GB" dirty="0"/>
            <a:t>Local set up by programmes </a:t>
          </a:r>
          <a:endParaRPr lang="en-US" dirty="0"/>
        </a:p>
      </dgm:t>
    </dgm:pt>
    <dgm:pt modelId="{0FBA7978-0003-44E9-8981-22255F02710A}" type="parTrans" cxnId="{99972D70-A92D-47D2-9636-81C6C03B2565}">
      <dgm:prSet/>
      <dgm:spPr/>
      <dgm:t>
        <a:bodyPr/>
        <a:lstStyle/>
        <a:p>
          <a:endParaRPr lang="en-US"/>
        </a:p>
      </dgm:t>
    </dgm:pt>
    <dgm:pt modelId="{55430F75-3A3F-4E5B-BD7A-9C479D342E2F}" type="sibTrans" cxnId="{99972D70-A92D-47D2-9636-81C6C03B2565}">
      <dgm:prSet/>
      <dgm:spPr/>
      <dgm:t>
        <a:bodyPr/>
        <a:lstStyle/>
        <a:p>
          <a:endParaRPr lang="en-US"/>
        </a:p>
      </dgm:t>
    </dgm:pt>
    <dgm:pt modelId="{8557B8CA-B0D1-4984-BBDB-B06825F53BA8}">
      <dgm:prSet/>
      <dgm:spPr/>
      <dgm:t>
        <a:bodyPr/>
        <a:lstStyle/>
        <a:p>
          <a:pPr>
            <a:buNone/>
          </a:pPr>
          <a:r>
            <a:rPr lang="en-GB" i="1" dirty="0"/>
            <a:t>Standards sensitivity and specificity? </a:t>
          </a:r>
          <a:endParaRPr lang="en-US" dirty="0"/>
        </a:p>
      </dgm:t>
    </dgm:pt>
    <dgm:pt modelId="{31665266-FC4C-4D2A-8D80-92454AFAD025}" type="parTrans" cxnId="{6294A16E-15FF-4C7F-A334-61CBBBAC7227}">
      <dgm:prSet/>
      <dgm:spPr/>
      <dgm:t>
        <a:bodyPr/>
        <a:lstStyle/>
        <a:p>
          <a:endParaRPr lang="en-GB"/>
        </a:p>
      </dgm:t>
    </dgm:pt>
    <dgm:pt modelId="{51D88DB3-81DB-4CAA-9C0B-0BFE23FFEA53}" type="sibTrans" cxnId="{6294A16E-15FF-4C7F-A334-61CBBBAC7227}">
      <dgm:prSet/>
      <dgm:spPr/>
      <dgm:t>
        <a:bodyPr/>
        <a:lstStyle/>
        <a:p>
          <a:endParaRPr lang="en-GB"/>
        </a:p>
      </dgm:t>
    </dgm:pt>
    <dgm:pt modelId="{D28F690C-0F12-4C74-99D7-B1A15AD91DEA}">
      <dgm:prSet/>
      <dgm:spPr/>
      <dgm:t>
        <a:bodyPr/>
        <a:lstStyle/>
        <a:p>
          <a:pPr>
            <a:buNone/>
          </a:pPr>
          <a:r>
            <a:rPr lang="en-GB" dirty="0"/>
            <a:t>Courses, in house training, on-line training</a:t>
          </a:r>
          <a:endParaRPr lang="en-US" dirty="0"/>
        </a:p>
      </dgm:t>
    </dgm:pt>
    <dgm:pt modelId="{310E83C2-408F-4521-BC05-C4C1101F083A}" type="parTrans" cxnId="{BB12BA11-2BBA-42A2-9882-2BB8EF33602E}">
      <dgm:prSet/>
      <dgm:spPr/>
      <dgm:t>
        <a:bodyPr/>
        <a:lstStyle/>
        <a:p>
          <a:endParaRPr lang="en-GB"/>
        </a:p>
      </dgm:t>
    </dgm:pt>
    <dgm:pt modelId="{F93E458C-15C2-4B29-AF8F-2AB4A3E8EF0B}" type="sibTrans" cxnId="{BB12BA11-2BBA-42A2-9882-2BB8EF33602E}">
      <dgm:prSet/>
      <dgm:spPr/>
      <dgm:t>
        <a:bodyPr/>
        <a:lstStyle/>
        <a:p>
          <a:endParaRPr lang="en-GB"/>
        </a:p>
      </dgm:t>
    </dgm:pt>
    <dgm:pt modelId="{68966522-CF55-40D3-8F05-A4C810C2FCE8}">
      <dgm:prSet phldr="0"/>
      <dgm:spPr/>
      <dgm:t>
        <a:bodyPr/>
        <a:lstStyle/>
        <a:p>
          <a:pPr rtl="0"/>
          <a:endParaRPr lang="en-GB" dirty="0">
            <a:latin typeface="Aptos Display" panose="02110004020202020204"/>
          </a:endParaRPr>
        </a:p>
      </dgm:t>
    </dgm:pt>
    <dgm:pt modelId="{DAC2E0CB-26F7-4589-AB21-3CE1DFED71D4}" type="parTrans" cxnId="{1F651E6A-D184-4C65-B5E9-281581367F2C}">
      <dgm:prSet/>
      <dgm:spPr/>
    </dgm:pt>
    <dgm:pt modelId="{5495FB53-C33E-4753-86CE-FF09D66B017B}" type="sibTrans" cxnId="{1F651E6A-D184-4C65-B5E9-281581367F2C}">
      <dgm:prSet/>
      <dgm:spPr/>
    </dgm:pt>
    <dgm:pt modelId="{576B21ED-CD7B-45A2-B017-AF8092029AEC}">
      <dgm:prSet phldr="0"/>
      <dgm:spPr/>
      <dgm:t>
        <a:bodyPr/>
        <a:lstStyle/>
        <a:p>
          <a:pPr rtl="0"/>
          <a:r>
            <a:rPr lang="en-GB" dirty="0">
              <a:latin typeface="Aptos Display" panose="02110004020202020204"/>
            </a:rPr>
            <a:t>Examples of some of our audits:</a:t>
          </a:r>
        </a:p>
      </dgm:t>
    </dgm:pt>
    <dgm:pt modelId="{BAE39147-4A8F-42A0-BC97-206453862518}" type="parTrans" cxnId="{DCBBADD7-37DC-4879-AA4F-6AA19FA4D50D}">
      <dgm:prSet/>
      <dgm:spPr/>
    </dgm:pt>
    <dgm:pt modelId="{85747C3A-9ABC-461B-90BB-4D20D9FFECF1}" type="sibTrans" cxnId="{DCBBADD7-37DC-4879-AA4F-6AA19FA4D50D}">
      <dgm:prSet/>
      <dgm:spPr/>
    </dgm:pt>
    <dgm:pt modelId="{62F05FCC-1FB9-44EA-9AB0-C31AF19FA38A}">
      <dgm:prSet phldr="0"/>
      <dgm:spPr/>
      <dgm:t>
        <a:bodyPr/>
        <a:lstStyle/>
        <a:p>
          <a:pPr rtl="0"/>
          <a:r>
            <a:rPr lang="en-GB" sz="1400" dirty="0">
              <a:latin typeface="Aptos Display" panose="02110004020202020204"/>
            </a:rPr>
            <a:t>M1 audit of referrals into HES</a:t>
          </a:r>
          <a:endParaRPr lang="en-GB" sz="1800" dirty="0"/>
        </a:p>
      </dgm:t>
    </dgm:pt>
    <dgm:pt modelId="{A916B6C5-60C9-447D-90FB-6CB64BC35765}" type="parTrans" cxnId="{5AFE54D4-5C21-4463-A38F-804D846E575F}">
      <dgm:prSet/>
      <dgm:spPr/>
    </dgm:pt>
    <dgm:pt modelId="{C825574E-1C9B-4464-961E-A24AA0F74DB8}" type="sibTrans" cxnId="{5AFE54D4-5C21-4463-A38F-804D846E575F}">
      <dgm:prSet/>
      <dgm:spPr/>
    </dgm:pt>
    <dgm:pt modelId="{2F16D51B-4377-4380-B3D8-887D380E5162}">
      <dgm:prSet phldr="0"/>
      <dgm:spPr/>
      <dgm:t>
        <a:bodyPr/>
        <a:lstStyle/>
        <a:p>
          <a:pPr rtl="0"/>
          <a:r>
            <a:rPr lang="en-GB" sz="1400" dirty="0">
              <a:latin typeface="Aptos Display" panose="02110004020202020204"/>
            </a:rPr>
            <a:t>R2 audit progressing to R3a</a:t>
          </a:r>
        </a:p>
      </dgm:t>
    </dgm:pt>
    <dgm:pt modelId="{5ABD2C30-E967-4BE5-9D34-3465ECE66243}" type="parTrans" cxnId="{8C021CE8-B165-41BB-8FDC-E5B82D23CAE8}">
      <dgm:prSet/>
      <dgm:spPr/>
    </dgm:pt>
    <dgm:pt modelId="{2B81FDC7-12A0-4B8D-9AB5-B9E98BD8A7F3}" type="sibTrans" cxnId="{8C021CE8-B165-41BB-8FDC-E5B82D23CAE8}">
      <dgm:prSet/>
      <dgm:spPr/>
    </dgm:pt>
    <dgm:pt modelId="{94BB520C-2A03-44FD-A11D-C00FCB48464C}">
      <dgm:prSet phldr="0"/>
      <dgm:spPr/>
      <dgm:t>
        <a:bodyPr/>
        <a:lstStyle/>
        <a:p>
          <a:pPr rtl="0"/>
          <a:r>
            <a:rPr lang="en-GB" sz="1800" dirty="0">
              <a:latin typeface="Aptos Display" panose="02110004020202020204"/>
            </a:rPr>
            <a:t>New </a:t>
          </a:r>
          <a:r>
            <a:rPr lang="en-US" sz="2200" dirty="0">
              <a:latin typeface="Aptos Display" panose="02110004020202020204"/>
            </a:rPr>
            <a:t>software update has an OCT intergrader function</a:t>
          </a:r>
          <a:endParaRPr lang="en-GB" dirty="0"/>
        </a:p>
      </dgm:t>
    </dgm:pt>
    <dgm:pt modelId="{94BB15C0-D30F-4754-8996-70A529183073}" type="parTrans" cxnId="{BF5DE428-16FE-408F-A200-C0E0A31FCAB4}">
      <dgm:prSet/>
      <dgm:spPr/>
    </dgm:pt>
    <dgm:pt modelId="{A9D3E4AC-5391-49FC-B4A9-D6FBF2F16A3A}" type="sibTrans" cxnId="{BF5DE428-16FE-408F-A200-C0E0A31FCAB4}">
      <dgm:prSet/>
      <dgm:spPr/>
    </dgm:pt>
    <dgm:pt modelId="{745C0E15-9435-4EE3-9C28-A33FCBA0323B}" type="pres">
      <dgm:prSet presAssocID="{1E5C3D15-144E-4210-A88E-AF6399F36564}" presName="Name0" presStyleCnt="0">
        <dgm:presLayoutVars>
          <dgm:dir/>
          <dgm:animLvl val="lvl"/>
          <dgm:resizeHandles val="exact"/>
        </dgm:presLayoutVars>
      </dgm:prSet>
      <dgm:spPr/>
    </dgm:pt>
    <dgm:pt modelId="{412322F0-2C5D-43F1-9F6A-523D3DAE8270}" type="pres">
      <dgm:prSet presAssocID="{C9C75473-8808-4822-9AA7-4E1FFB7E8EB2}" presName="composite" presStyleCnt="0"/>
      <dgm:spPr/>
    </dgm:pt>
    <dgm:pt modelId="{61D048D0-45BA-4B4E-B85D-C846418F4D30}" type="pres">
      <dgm:prSet presAssocID="{C9C75473-8808-4822-9AA7-4E1FFB7E8EB2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D9660FB6-05CE-4C41-BC1C-0FDA1CA56F3F}" type="pres">
      <dgm:prSet presAssocID="{C9C75473-8808-4822-9AA7-4E1FFB7E8EB2}" presName="desTx" presStyleLbl="alignAccFollowNode1" presStyleIdx="0" presStyleCnt="3">
        <dgm:presLayoutVars>
          <dgm:bulletEnabled val="1"/>
        </dgm:presLayoutVars>
      </dgm:prSet>
      <dgm:spPr/>
    </dgm:pt>
    <dgm:pt modelId="{0EE220A1-0174-4DB5-8964-1A3C782176AC}" type="pres">
      <dgm:prSet presAssocID="{D6594327-EDAD-435B-939D-17584C1000A0}" presName="space" presStyleCnt="0"/>
      <dgm:spPr/>
    </dgm:pt>
    <dgm:pt modelId="{19C0168E-52E2-4C5B-AD41-4C68C9C2F287}" type="pres">
      <dgm:prSet presAssocID="{241DE8CA-C3DB-4C19-B3FB-B4A6008F147B}" presName="composite" presStyleCnt="0"/>
      <dgm:spPr/>
    </dgm:pt>
    <dgm:pt modelId="{92AE830B-B95F-468A-8E06-30ED15CAB81E}" type="pres">
      <dgm:prSet presAssocID="{241DE8CA-C3DB-4C19-B3FB-B4A6008F147B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DAD237C3-1425-40E8-8C19-AE19297D3D13}" type="pres">
      <dgm:prSet presAssocID="{241DE8CA-C3DB-4C19-B3FB-B4A6008F147B}" presName="desTx" presStyleLbl="alignAccFollowNode1" presStyleIdx="1" presStyleCnt="3">
        <dgm:presLayoutVars>
          <dgm:bulletEnabled val="1"/>
        </dgm:presLayoutVars>
      </dgm:prSet>
      <dgm:spPr/>
    </dgm:pt>
    <dgm:pt modelId="{5BC076E6-37ED-4FCB-A334-C1B82DB73266}" type="pres">
      <dgm:prSet presAssocID="{CDD8FB5A-EFF8-46C4-9B9A-9B0DC995E88C}" presName="space" presStyleCnt="0"/>
      <dgm:spPr/>
    </dgm:pt>
    <dgm:pt modelId="{4192A9CE-C9E4-4C08-993F-C75CD721E17A}" type="pres">
      <dgm:prSet presAssocID="{79E2A29E-ABEB-4716-889D-01CB4A41D4DC}" presName="composite" presStyleCnt="0"/>
      <dgm:spPr/>
    </dgm:pt>
    <dgm:pt modelId="{5DCA7322-D208-4E68-AB6F-738D198215E9}" type="pres">
      <dgm:prSet presAssocID="{79E2A29E-ABEB-4716-889D-01CB4A41D4DC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D405FC6D-C77B-48D5-BB5D-06B8FA1ADC69}" type="pres">
      <dgm:prSet presAssocID="{79E2A29E-ABEB-4716-889D-01CB4A41D4DC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010FA804-4B2A-4545-9E70-4829D10A7110}" type="presOf" srcId="{C9C75473-8808-4822-9AA7-4E1FFB7E8EB2}" destId="{61D048D0-45BA-4B4E-B85D-C846418F4D30}" srcOrd="0" destOrd="0" presId="urn:microsoft.com/office/officeart/2005/8/layout/hList1"/>
    <dgm:cxn modelId="{9ABB750C-9975-45E5-826C-9A36BDCBE2B7}" srcId="{1E5C3D15-144E-4210-A88E-AF6399F36564}" destId="{C9C75473-8808-4822-9AA7-4E1FFB7E8EB2}" srcOrd="0" destOrd="0" parTransId="{61C33D79-F891-47E4-A678-6FC57DDD83B4}" sibTransId="{D6594327-EDAD-435B-939D-17584C1000A0}"/>
    <dgm:cxn modelId="{7C11580D-C564-4D3A-BE27-104CEAF0C4C2}" srcId="{1E5C3D15-144E-4210-A88E-AF6399F36564}" destId="{241DE8CA-C3DB-4C19-B3FB-B4A6008F147B}" srcOrd="1" destOrd="0" parTransId="{386E4486-29CB-4705-B2CF-4FA8E87E1204}" sibTransId="{CDD8FB5A-EFF8-46C4-9B9A-9B0DC995E88C}"/>
    <dgm:cxn modelId="{BB12BA11-2BBA-42A2-9882-2BB8EF33602E}" srcId="{241DE8CA-C3DB-4C19-B3FB-B4A6008F147B}" destId="{D28F690C-0F12-4C74-99D7-B1A15AD91DEA}" srcOrd="0" destOrd="0" parTransId="{310E83C2-408F-4521-BC05-C4C1101F083A}" sibTransId="{F93E458C-15C2-4B29-AF8F-2AB4A3E8EF0B}"/>
    <dgm:cxn modelId="{BF5DE428-16FE-408F-A200-C0E0A31FCAB4}" srcId="{C9C75473-8808-4822-9AA7-4E1FFB7E8EB2}" destId="{94BB520C-2A03-44FD-A11D-C00FCB48464C}" srcOrd="0" destOrd="0" parTransId="{94BB15C0-D30F-4754-8996-70A529183073}" sibTransId="{A9D3E4AC-5391-49FC-B4A9-D6FBF2F16A3A}"/>
    <dgm:cxn modelId="{1F651E6A-D184-4C65-B5E9-281581367F2C}" srcId="{241DE8CA-C3DB-4C19-B3FB-B4A6008F147B}" destId="{68966522-CF55-40D3-8F05-A4C810C2FCE8}" srcOrd="1" destOrd="0" parTransId="{DAC2E0CB-26F7-4589-AB21-3CE1DFED71D4}" sibTransId="{5495FB53-C33E-4753-86CE-FF09D66B017B}"/>
    <dgm:cxn modelId="{6294A16E-15FF-4C7F-A334-61CBBBAC7227}" srcId="{C9C75473-8808-4822-9AA7-4E1FFB7E8EB2}" destId="{8557B8CA-B0D1-4984-BBDB-B06825F53BA8}" srcOrd="1" destOrd="0" parTransId="{31665266-FC4C-4D2A-8D80-92454AFAD025}" sibTransId="{51D88DB3-81DB-4CAA-9C0B-0BFE23FFEA53}"/>
    <dgm:cxn modelId="{99972D70-A92D-47D2-9636-81C6C03B2565}" srcId="{79E2A29E-ABEB-4716-889D-01CB4A41D4DC}" destId="{ADCEE36D-DCC4-4563-B9B2-7D13A3BCE524}" srcOrd="0" destOrd="0" parTransId="{0FBA7978-0003-44E9-8981-22255F02710A}" sibTransId="{55430F75-3A3F-4E5B-BD7A-9C479D342E2F}"/>
    <dgm:cxn modelId="{07C43152-8E49-4AE7-B05A-8A0E98468A1E}" type="presOf" srcId="{62F05FCC-1FB9-44EA-9AB0-C31AF19FA38A}" destId="{D405FC6D-C77B-48D5-BB5D-06B8FA1ADC69}" srcOrd="0" destOrd="2" presId="urn:microsoft.com/office/officeart/2005/8/layout/hList1"/>
    <dgm:cxn modelId="{1F783977-7E17-43FE-AF08-8B7DF9D07654}" type="presOf" srcId="{94BB520C-2A03-44FD-A11D-C00FCB48464C}" destId="{D9660FB6-05CE-4C41-BC1C-0FDA1CA56F3F}" srcOrd="0" destOrd="0" presId="urn:microsoft.com/office/officeart/2005/8/layout/hList1"/>
    <dgm:cxn modelId="{D8E963B2-DBDB-4BC1-84AD-5D3B1B09EBED}" type="presOf" srcId="{8557B8CA-B0D1-4984-BBDB-B06825F53BA8}" destId="{D9660FB6-05CE-4C41-BC1C-0FDA1CA56F3F}" srcOrd="0" destOrd="1" presId="urn:microsoft.com/office/officeart/2005/8/layout/hList1"/>
    <dgm:cxn modelId="{3AFCDDB6-2AB4-4636-B44C-4C386FD15647}" type="presOf" srcId="{1E5C3D15-144E-4210-A88E-AF6399F36564}" destId="{745C0E15-9435-4EE3-9C28-A33FCBA0323B}" srcOrd="0" destOrd="0" presId="urn:microsoft.com/office/officeart/2005/8/layout/hList1"/>
    <dgm:cxn modelId="{77F92CC7-4CAA-45B2-B7CB-3898ACD66EA8}" type="presOf" srcId="{79E2A29E-ABEB-4716-889D-01CB4A41D4DC}" destId="{5DCA7322-D208-4E68-AB6F-738D198215E9}" srcOrd="0" destOrd="0" presId="urn:microsoft.com/office/officeart/2005/8/layout/hList1"/>
    <dgm:cxn modelId="{587744C7-3BC3-4722-B272-C48BA48E5416}" type="presOf" srcId="{241DE8CA-C3DB-4C19-B3FB-B4A6008F147B}" destId="{92AE830B-B95F-468A-8E06-30ED15CAB81E}" srcOrd="0" destOrd="0" presId="urn:microsoft.com/office/officeart/2005/8/layout/hList1"/>
    <dgm:cxn modelId="{EFBAA7CC-593D-42C8-A74F-D48E50D4259A}" srcId="{1E5C3D15-144E-4210-A88E-AF6399F36564}" destId="{79E2A29E-ABEB-4716-889D-01CB4A41D4DC}" srcOrd="2" destOrd="0" parTransId="{E84A0DAC-5A71-40F8-8B85-C26A18135560}" sibTransId="{EEB9F35E-6AA0-44A2-BD8D-501ECDC1B79E}"/>
    <dgm:cxn modelId="{591A2ED4-BA8A-45B3-BB62-1153F0DC31E1}" type="presOf" srcId="{ADCEE36D-DCC4-4563-B9B2-7D13A3BCE524}" destId="{D405FC6D-C77B-48D5-BB5D-06B8FA1ADC69}" srcOrd="0" destOrd="0" presId="urn:microsoft.com/office/officeart/2005/8/layout/hList1"/>
    <dgm:cxn modelId="{5AFE54D4-5C21-4463-A38F-804D846E575F}" srcId="{576B21ED-CD7B-45A2-B017-AF8092029AEC}" destId="{62F05FCC-1FB9-44EA-9AB0-C31AF19FA38A}" srcOrd="0" destOrd="0" parTransId="{A916B6C5-60C9-447D-90FB-6CB64BC35765}" sibTransId="{C825574E-1C9B-4464-961E-A24AA0F74DB8}"/>
    <dgm:cxn modelId="{DCBBADD7-37DC-4879-AA4F-6AA19FA4D50D}" srcId="{79E2A29E-ABEB-4716-889D-01CB4A41D4DC}" destId="{576B21ED-CD7B-45A2-B017-AF8092029AEC}" srcOrd="1" destOrd="0" parTransId="{BAE39147-4A8F-42A0-BC97-206453862518}" sibTransId="{85747C3A-9ABC-461B-90BB-4D20D9FFECF1}"/>
    <dgm:cxn modelId="{57F308E8-9857-45C0-A3BE-C659611D560F}" type="presOf" srcId="{D28F690C-0F12-4C74-99D7-B1A15AD91DEA}" destId="{DAD237C3-1425-40E8-8C19-AE19297D3D13}" srcOrd="0" destOrd="0" presId="urn:microsoft.com/office/officeart/2005/8/layout/hList1"/>
    <dgm:cxn modelId="{8C021CE8-B165-41BB-8FDC-E5B82D23CAE8}" srcId="{576B21ED-CD7B-45A2-B017-AF8092029AEC}" destId="{2F16D51B-4377-4380-B3D8-887D380E5162}" srcOrd="1" destOrd="0" parTransId="{5ABD2C30-E967-4BE5-9D34-3465ECE66243}" sibTransId="{2B81FDC7-12A0-4B8D-9AB5-B9E98BD8A7F3}"/>
    <dgm:cxn modelId="{2CCA36F1-DB82-467E-8D30-E6E8CE065708}" type="presOf" srcId="{68966522-CF55-40D3-8F05-A4C810C2FCE8}" destId="{DAD237C3-1425-40E8-8C19-AE19297D3D13}" srcOrd="0" destOrd="1" presId="urn:microsoft.com/office/officeart/2005/8/layout/hList1"/>
    <dgm:cxn modelId="{11BFE2F2-4EBC-492A-9C28-44792B02F787}" type="presOf" srcId="{576B21ED-CD7B-45A2-B017-AF8092029AEC}" destId="{D405FC6D-C77B-48D5-BB5D-06B8FA1ADC69}" srcOrd="0" destOrd="1" presId="urn:microsoft.com/office/officeart/2005/8/layout/hList1"/>
    <dgm:cxn modelId="{20EE87F6-B8A2-4AAE-A21A-B0A4B3FA0A00}" type="presOf" srcId="{2F16D51B-4377-4380-B3D8-887D380E5162}" destId="{D405FC6D-C77B-48D5-BB5D-06B8FA1ADC69}" srcOrd="0" destOrd="3" presId="urn:microsoft.com/office/officeart/2005/8/layout/hList1"/>
    <dgm:cxn modelId="{8DDAAE2A-40E2-473B-91ED-86D9B82A07A6}" type="presParOf" srcId="{745C0E15-9435-4EE3-9C28-A33FCBA0323B}" destId="{412322F0-2C5D-43F1-9F6A-523D3DAE8270}" srcOrd="0" destOrd="0" presId="urn:microsoft.com/office/officeart/2005/8/layout/hList1"/>
    <dgm:cxn modelId="{C5CBDF26-9B84-4F52-A683-67A12DD7EA41}" type="presParOf" srcId="{412322F0-2C5D-43F1-9F6A-523D3DAE8270}" destId="{61D048D0-45BA-4B4E-B85D-C846418F4D30}" srcOrd="0" destOrd="0" presId="urn:microsoft.com/office/officeart/2005/8/layout/hList1"/>
    <dgm:cxn modelId="{C5531D30-FA20-4006-B494-0AD8C8723A60}" type="presParOf" srcId="{412322F0-2C5D-43F1-9F6A-523D3DAE8270}" destId="{D9660FB6-05CE-4C41-BC1C-0FDA1CA56F3F}" srcOrd="1" destOrd="0" presId="urn:microsoft.com/office/officeart/2005/8/layout/hList1"/>
    <dgm:cxn modelId="{A3E96F97-2B6D-4558-9C94-26C407A4A60E}" type="presParOf" srcId="{745C0E15-9435-4EE3-9C28-A33FCBA0323B}" destId="{0EE220A1-0174-4DB5-8964-1A3C782176AC}" srcOrd="1" destOrd="0" presId="urn:microsoft.com/office/officeart/2005/8/layout/hList1"/>
    <dgm:cxn modelId="{24ACAC32-4887-483E-9489-29798C18F91F}" type="presParOf" srcId="{745C0E15-9435-4EE3-9C28-A33FCBA0323B}" destId="{19C0168E-52E2-4C5B-AD41-4C68C9C2F287}" srcOrd="2" destOrd="0" presId="urn:microsoft.com/office/officeart/2005/8/layout/hList1"/>
    <dgm:cxn modelId="{DE40FAB6-C6B9-4288-B20B-608DC5E80491}" type="presParOf" srcId="{19C0168E-52E2-4C5B-AD41-4C68C9C2F287}" destId="{92AE830B-B95F-468A-8E06-30ED15CAB81E}" srcOrd="0" destOrd="0" presId="urn:microsoft.com/office/officeart/2005/8/layout/hList1"/>
    <dgm:cxn modelId="{9A059352-C5D4-468E-B8A9-9BFEF50DD092}" type="presParOf" srcId="{19C0168E-52E2-4C5B-AD41-4C68C9C2F287}" destId="{DAD237C3-1425-40E8-8C19-AE19297D3D13}" srcOrd="1" destOrd="0" presId="urn:microsoft.com/office/officeart/2005/8/layout/hList1"/>
    <dgm:cxn modelId="{2CA0BF5B-55D5-4EA2-ACBD-E433C98C7EA0}" type="presParOf" srcId="{745C0E15-9435-4EE3-9C28-A33FCBA0323B}" destId="{5BC076E6-37ED-4FCB-A334-C1B82DB73266}" srcOrd="3" destOrd="0" presId="urn:microsoft.com/office/officeart/2005/8/layout/hList1"/>
    <dgm:cxn modelId="{D7777BFB-FA38-4AF0-9E79-BD74F284D30E}" type="presParOf" srcId="{745C0E15-9435-4EE3-9C28-A33FCBA0323B}" destId="{4192A9CE-C9E4-4C08-993F-C75CD721E17A}" srcOrd="4" destOrd="0" presId="urn:microsoft.com/office/officeart/2005/8/layout/hList1"/>
    <dgm:cxn modelId="{8E73954F-0C7B-4FAB-82EA-A4AABBFB8493}" type="presParOf" srcId="{4192A9CE-C9E4-4C08-993F-C75CD721E17A}" destId="{5DCA7322-D208-4E68-AB6F-738D198215E9}" srcOrd="0" destOrd="0" presId="urn:microsoft.com/office/officeart/2005/8/layout/hList1"/>
    <dgm:cxn modelId="{AE674336-7577-498D-B2AC-E2045FAE98CC}" type="presParOf" srcId="{4192A9CE-C9E4-4C08-993F-C75CD721E17A}" destId="{D405FC6D-C77B-48D5-BB5D-06B8FA1ADC6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AEC3846-A195-4731-902B-DF3217C59D30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F64CE7D-C3D8-4ADD-A9A0-D6022A256D4A}">
      <dgm:prSet/>
      <dgm:spPr/>
      <dgm:t>
        <a:bodyPr/>
        <a:lstStyle/>
        <a:p>
          <a:r>
            <a:rPr lang="en-GB" dirty="0"/>
            <a:t>OCT grading takes longer, more if arbitration grading is implemented</a:t>
          </a:r>
          <a:endParaRPr lang="en-US" dirty="0"/>
        </a:p>
      </dgm:t>
    </dgm:pt>
    <dgm:pt modelId="{1FB49D4A-A240-4171-8D63-5EEF416F6A4D}" type="parTrans" cxnId="{EEBED962-30CD-40DD-9083-62DF53CC91B3}">
      <dgm:prSet/>
      <dgm:spPr/>
      <dgm:t>
        <a:bodyPr/>
        <a:lstStyle/>
        <a:p>
          <a:endParaRPr lang="en-US"/>
        </a:p>
      </dgm:t>
    </dgm:pt>
    <dgm:pt modelId="{1D5D232F-6CC4-4A54-8AE8-7E47EA1DBE0D}" type="sibTrans" cxnId="{EEBED962-30CD-40DD-9083-62DF53CC91B3}">
      <dgm:prSet/>
      <dgm:spPr/>
      <dgm:t>
        <a:bodyPr/>
        <a:lstStyle/>
        <a:p>
          <a:endParaRPr lang="en-US"/>
        </a:p>
      </dgm:t>
    </dgm:pt>
    <dgm:pt modelId="{2A5D97A0-B361-4202-8A5E-1587F11F30E3}">
      <dgm:prSet/>
      <dgm:spPr/>
      <dgm:t>
        <a:bodyPr/>
        <a:lstStyle/>
        <a:p>
          <a:pPr rtl="0"/>
          <a:r>
            <a:rPr lang="en-GB" dirty="0"/>
            <a:t>time per OCT grade</a:t>
          </a:r>
          <a:r>
            <a:rPr lang="en-GB" dirty="0">
              <a:latin typeface="Aptos Display" panose="02110004020202020204"/>
            </a:rPr>
            <a:t> = 2,5 x RDS</a:t>
          </a:r>
          <a:r>
            <a:rPr lang="en-GB" dirty="0"/>
            <a:t> </a:t>
          </a:r>
          <a:r>
            <a:rPr lang="en-GB" dirty="0">
              <a:latin typeface="Aptos Display" panose="02110004020202020204"/>
            </a:rPr>
            <a:t>grade </a:t>
          </a:r>
        </a:p>
      </dgm:t>
    </dgm:pt>
    <dgm:pt modelId="{5FFE2630-1D10-4310-A156-01759F2C44FB}" type="parTrans" cxnId="{32464B2F-FC36-4B70-82B2-EEE954BFA294}">
      <dgm:prSet/>
      <dgm:spPr/>
      <dgm:t>
        <a:bodyPr/>
        <a:lstStyle/>
        <a:p>
          <a:endParaRPr lang="en-US"/>
        </a:p>
      </dgm:t>
    </dgm:pt>
    <dgm:pt modelId="{9D849E13-20C2-427C-97DE-BE8CA6BA5ED6}" type="sibTrans" cxnId="{32464B2F-FC36-4B70-82B2-EEE954BFA294}">
      <dgm:prSet/>
      <dgm:spPr/>
      <dgm:t>
        <a:bodyPr/>
        <a:lstStyle/>
        <a:p>
          <a:endParaRPr lang="en-US"/>
        </a:p>
      </dgm:t>
    </dgm:pt>
    <dgm:pt modelId="{5248341E-D769-4C1D-AC30-9217B72F37E2}">
      <dgm:prSet/>
      <dgm:spPr/>
      <dgm:t>
        <a:bodyPr/>
        <a:lstStyle/>
        <a:p>
          <a:pPr rtl="0"/>
          <a:r>
            <a:rPr lang="en-GB" dirty="0">
              <a:latin typeface="Aptos Display" panose="02110004020202020204"/>
            </a:rPr>
            <a:t>OCT IT support -no</a:t>
          </a:r>
          <a:r>
            <a:rPr lang="en-GB" dirty="0"/>
            <a:t> hyperlinks</a:t>
          </a:r>
          <a:endParaRPr lang="en-US" dirty="0">
            <a:latin typeface="Aptos Display" panose="02110004020202020204"/>
          </a:endParaRPr>
        </a:p>
      </dgm:t>
    </dgm:pt>
    <dgm:pt modelId="{463C3A34-D9CB-4003-90F1-7B5531BA7DA8}" type="parTrans" cxnId="{CEC9351D-03C3-4663-96F4-7E8DCB97E448}">
      <dgm:prSet/>
      <dgm:spPr/>
      <dgm:t>
        <a:bodyPr/>
        <a:lstStyle/>
        <a:p>
          <a:endParaRPr lang="en-US"/>
        </a:p>
      </dgm:t>
    </dgm:pt>
    <dgm:pt modelId="{C7DB60F7-0023-43FC-8174-6C2DF8CBB6EE}" type="sibTrans" cxnId="{CEC9351D-03C3-4663-96F4-7E8DCB97E448}">
      <dgm:prSet/>
      <dgm:spPr/>
      <dgm:t>
        <a:bodyPr/>
        <a:lstStyle/>
        <a:p>
          <a:endParaRPr lang="en-US"/>
        </a:p>
      </dgm:t>
    </dgm:pt>
    <dgm:pt modelId="{CDA3AC1B-9E05-4E24-AA50-3A527C354682}">
      <dgm:prSet/>
      <dgm:spPr/>
      <dgm:t>
        <a:bodyPr/>
        <a:lstStyle/>
        <a:p>
          <a:r>
            <a:rPr lang="en-GB" dirty="0"/>
            <a:t>DNA rate in the OCT pathway is high</a:t>
          </a:r>
          <a:endParaRPr lang="en-US" dirty="0"/>
        </a:p>
      </dgm:t>
    </dgm:pt>
    <dgm:pt modelId="{DF7C04BA-3BDF-45C1-8552-F60FE4AA2EBD}" type="parTrans" cxnId="{298FB495-E73D-4402-9FB4-5439A713F6F9}">
      <dgm:prSet/>
      <dgm:spPr/>
      <dgm:t>
        <a:bodyPr/>
        <a:lstStyle/>
        <a:p>
          <a:endParaRPr lang="en-US"/>
        </a:p>
      </dgm:t>
    </dgm:pt>
    <dgm:pt modelId="{C31E7042-03CC-4AEF-9240-FCE856DBD685}" type="sibTrans" cxnId="{298FB495-E73D-4402-9FB4-5439A713F6F9}">
      <dgm:prSet/>
      <dgm:spPr/>
      <dgm:t>
        <a:bodyPr/>
        <a:lstStyle/>
        <a:p>
          <a:endParaRPr lang="en-US"/>
        </a:p>
      </dgm:t>
    </dgm:pt>
    <dgm:pt modelId="{D1CD8DE6-CCFC-496D-88C4-EAD7C7DAD84B}">
      <dgm:prSet/>
      <dgm:spPr/>
      <dgm:t>
        <a:bodyPr/>
        <a:lstStyle/>
        <a:p>
          <a:r>
            <a:rPr lang="en-US" sz="1400" dirty="0"/>
            <a:t>Some </a:t>
          </a:r>
          <a:r>
            <a:rPr lang="en-GB" sz="1400" dirty="0"/>
            <a:t>reasons:</a:t>
          </a:r>
          <a:endParaRPr lang="en-US" sz="1400" dirty="0"/>
        </a:p>
      </dgm:t>
    </dgm:pt>
    <dgm:pt modelId="{156AA1AC-F930-41D4-BDA9-786C8212950D}" type="parTrans" cxnId="{AB7654D7-FF2A-4BB3-A4A9-AB12270F6102}">
      <dgm:prSet/>
      <dgm:spPr/>
      <dgm:t>
        <a:bodyPr/>
        <a:lstStyle/>
        <a:p>
          <a:endParaRPr lang="en-US"/>
        </a:p>
      </dgm:t>
    </dgm:pt>
    <dgm:pt modelId="{DBA88F32-B8FD-4778-BD4A-BB3F6AC6BBBA}" type="sibTrans" cxnId="{AB7654D7-FF2A-4BB3-A4A9-AB12270F6102}">
      <dgm:prSet/>
      <dgm:spPr/>
      <dgm:t>
        <a:bodyPr/>
        <a:lstStyle/>
        <a:p>
          <a:endParaRPr lang="en-US"/>
        </a:p>
      </dgm:t>
    </dgm:pt>
    <dgm:pt modelId="{5E026981-1A0D-4C29-972D-7DBB8DBD2458}">
      <dgm:prSet/>
      <dgm:spPr/>
      <dgm:t>
        <a:bodyPr/>
        <a:lstStyle/>
        <a:p>
          <a:r>
            <a:rPr lang="en-GB" sz="1400" dirty="0"/>
            <a:t>Patients don’t understand why early recall</a:t>
          </a:r>
          <a:endParaRPr lang="en-US" sz="1400" dirty="0"/>
        </a:p>
      </dgm:t>
    </dgm:pt>
    <dgm:pt modelId="{F1C95CD9-DA89-4EE6-8BF3-56D453AD363A}" type="parTrans" cxnId="{355A4F9A-21EE-48A3-B108-E1A1DCC57001}">
      <dgm:prSet/>
      <dgm:spPr/>
      <dgm:t>
        <a:bodyPr/>
        <a:lstStyle/>
        <a:p>
          <a:endParaRPr lang="en-US"/>
        </a:p>
      </dgm:t>
    </dgm:pt>
    <dgm:pt modelId="{DB33DBC5-1514-43F5-876C-5E974AFF1764}" type="sibTrans" cxnId="{355A4F9A-21EE-48A3-B108-E1A1DCC57001}">
      <dgm:prSet/>
      <dgm:spPr/>
      <dgm:t>
        <a:bodyPr/>
        <a:lstStyle/>
        <a:p>
          <a:endParaRPr lang="en-US"/>
        </a:p>
      </dgm:t>
    </dgm:pt>
    <dgm:pt modelId="{BA21B94A-AB9F-4C55-BC91-8097FDB132B3}">
      <dgm:prSet/>
      <dgm:spPr/>
      <dgm:t>
        <a:bodyPr/>
        <a:lstStyle/>
        <a:p>
          <a:r>
            <a:rPr lang="en-GB" sz="1400" dirty="0"/>
            <a:t>Too many appointments</a:t>
          </a:r>
          <a:endParaRPr lang="en-US" sz="1400" dirty="0"/>
        </a:p>
      </dgm:t>
    </dgm:pt>
    <dgm:pt modelId="{DCE67F06-115C-4484-B6FA-AE30341BD465}" type="parTrans" cxnId="{29C889FB-E235-49AB-B745-15FA3D365362}">
      <dgm:prSet/>
      <dgm:spPr/>
      <dgm:t>
        <a:bodyPr/>
        <a:lstStyle/>
        <a:p>
          <a:endParaRPr lang="en-US"/>
        </a:p>
      </dgm:t>
    </dgm:pt>
    <dgm:pt modelId="{35F037DF-AFA4-47FE-B0A8-DBB3947C57E3}" type="sibTrans" cxnId="{29C889FB-E235-49AB-B745-15FA3D365362}">
      <dgm:prSet/>
      <dgm:spPr/>
      <dgm:t>
        <a:bodyPr/>
        <a:lstStyle/>
        <a:p>
          <a:endParaRPr lang="en-US"/>
        </a:p>
      </dgm:t>
    </dgm:pt>
    <dgm:pt modelId="{A036DB77-75A3-4AEF-8E9E-A92F82AAE535}">
      <dgm:prSet/>
      <dgm:spPr/>
      <dgm:t>
        <a:bodyPr/>
        <a:lstStyle/>
        <a:p>
          <a:r>
            <a:rPr lang="en-GB" dirty="0"/>
            <a:t>Solutions </a:t>
          </a:r>
          <a:endParaRPr lang="en-US" dirty="0"/>
        </a:p>
      </dgm:t>
    </dgm:pt>
    <dgm:pt modelId="{168D0603-542E-4EEE-B5D3-E19C4D7F67D1}" type="parTrans" cxnId="{B7ED6B1D-2C8F-4984-9501-DCB796F240EA}">
      <dgm:prSet/>
      <dgm:spPr/>
      <dgm:t>
        <a:bodyPr/>
        <a:lstStyle/>
        <a:p>
          <a:endParaRPr lang="en-US"/>
        </a:p>
      </dgm:t>
    </dgm:pt>
    <dgm:pt modelId="{72DFD459-9BF1-4D67-BA9D-0CE4189FACC0}" type="sibTrans" cxnId="{B7ED6B1D-2C8F-4984-9501-DCB796F240EA}">
      <dgm:prSet/>
      <dgm:spPr/>
      <dgm:t>
        <a:bodyPr/>
        <a:lstStyle/>
        <a:p>
          <a:endParaRPr lang="en-US"/>
        </a:p>
      </dgm:t>
    </dgm:pt>
    <dgm:pt modelId="{1EF1B5BA-03AB-4B0E-A2D1-3CE514DC449F}">
      <dgm:prSet/>
      <dgm:spPr/>
      <dgm:t>
        <a:bodyPr/>
        <a:lstStyle/>
        <a:p>
          <a:r>
            <a:rPr lang="en-GB" dirty="0"/>
            <a:t>train screeners to explain why potential recall and </a:t>
          </a:r>
          <a:r>
            <a:rPr lang="en-US" dirty="0"/>
            <a:t>to </a:t>
          </a:r>
          <a:r>
            <a:rPr lang="en-GB" dirty="0"/>
            <a:t>explain some findings on images</a:t>
          </a:r>
          <a:endParaRPr lang="en-US" dirty="0"/>
        </a:p>
      </dgm:t>
    </dgm:pt>
    <dgm:pt modelId="{A7209B7B-E938-4B8C-946B-0FDBC739FDF7}" type="parTrans" cxnId="{5072681C-4E42-4CF6-B91C-9FE705B4CA3E}">
      <dgm:prSet/>
      <dgm:spPr/>
      <dgm:t>
        <a:bodyPr/>
        <a:lstStyle/>
        <a:p>
          <a:endParaRPr lang="en-US"/>
        </a:p>
      </dgm:t>
    </dgm:pt>
    <dgm:pt modelId="{79D321BB-42AA-4BED-ACF2-8588A755388A}" type="sibTrans" cxnId="{5072681C-4E42-4CF6-B91C-9FE705B4CA3E}">
      <dgm:prSet/>
      <dgm:spPr/>
      <dgm:t>
        <a:bodyPr/>
        <a:lstStyle/>
        <a:p>
          <a:endParaRPr lang="en-US"/>
        </a:p>
      </dgm:t>
    </dgm:pt>
    <dgm:pt modelId="{BCAA2BBE-92E8-4923-820B-E22A76028A84}">
      <dgm:prSet phldr="0"/>
      <dgm:spPr/>
      <dgm:t>
        <a:bodyPr/>
        <a:lstStyle/>
        <a:p>
          <a:pPr rtl="0"/>
          <a:r>
            <a:rPr lang="en-GB" sz="1400" dirty="0">
              <a:latin typeface="Aptos Display" panose="02110004020202020204"/>
            </a:rPr>
            <a:t>  Time and potential</a:t>
          </a:r>
          <a:r>
            <a:rPr lang="en-GB" sz="1400" dirty="0"/>
            <a:t> risks for grading on wrong patient</a:t>
          </a:r>
        </a:p>
      </dgm:t>
    </dgm:pt>
    <dgm:pt modelId="{F228DF33-AF01-45F7-BD20-D8B8335F39E1}" type="parTrans" cxnId="{EE00B183-F2FF-4508-BF23-F72DADB1BE87}">
      <dgm:prSet/>
      <dgm:spPr/>
    </dgm:pt>
    <dgm:pt modelId="{E215EE04-03E4-4075-A165-C58AED141B6C}" type="sibTrans" cxnId="{EE00B183-F2FF-4508-BF23-F72DADB1BE87}">
      <dgm:prSet/>
      <dgm:spPr/>
    </dgm:pt>
    <dgm:pt modelId="{767CE6CC-6FB5-44BD-BED2-9354D59777F0}" type="pres">
      <dgm:prSet presAssocID="{BAEC3846-A195-4731-902B-DF3217C59D30}" presName="Name0" presStyleCnt="0">
        <dgm:presLayoutVars>
          <dgm:dir/>
          <dgm:animLvl val="lvl"/>
          <dgm:resizeHandles val="exact"/>
        </dgm:presLayoutVars>
      </dgm:prSet>
      <dgm:spPr/>
    </dgm:pt>
    <dgm:pt modelId="{F98C68CB-B168-43B5-A726-DE41CF332720}" type="pres">
      <dgm:prSet presAssocID="{2F64CE7D-C3D8-4ADD-A9A0-D6022A256D4A}" presName="linNode" presStyleCnt="0"/>
      <dgm:spPr/>
    </dgm:pt>
    <dgm:pt modelId="{CA24A4AB-D4CC-47B0-9C7C-CCDB355DDC4B}" type="pres">
      <dgm:prSet presAssocID="{2F64CE7D-C3D8-4ADD-A9A0-D6022A256D4A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DB22A2AE-AFCE-4712-B4AE-FA790F7EC220}" type="pres">
      <dgm:prSet presAssocID="{2F64CE7D-C3D8-4ADD-A9A0-D6022A256D4A}" presName="descendantText" presStyleLbl="alignAccFollowNode1" presStyleIdx="0" presStyleCnt="4">
        <dgm:presLayoutVars>
          <dgm:bulletEnabled val="1"/>
        </dgm:presLayoutVars>
      </dgm:prSet>
      <dgm:spPr/>
    </dgm:pt>
    <dgm:pt modelId="{0BC11F55-A463-46D3-9892-000E46BD88A3}" type="pres">
      <dgm:prSet presAssocID="{1D5D232F-6CC4-4A54-8AE8-7E47EA1DBE0D}" presName="sp" presStyleCnt="0"/>
      <dgm:spPr/>
    </dgm:pt>
    <dgm:pt modelId="{A8D2CBF4-4D4D-41DF-B634-7AA723702482}" type="pres">
      <dgm:prSet presAssocID="{5248341E-D769-4C1D-AC30-9217B72F37E2}" presName="linNode" presStyleCnt="0"/>
      <dgm:spPr/>
    </dgm:pt>
    <dgm:pt modelId="{512AE695-897B-4935-BFFE-6FE3AFEE3955}" type="pres">
      <dgm:prSet presAssocID="{5248341E-D769-4C1D-AC30-9217B72F37E2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5ABE07E3-8233-4FFB-8317-AB93711C0EB5}" type="pres">
      <dgm:prSet presAssocID="{5248341E-D769-4C1D-AC30-9217B72F37E2}" presName="descendantText" presStyleLbl="alignAccFollowNode1" presStyleIdx="1" presStyleCnt="4">
        <dgm:presLayoutVars>
          <dgm:bulletEnabled val="1"/>
        </dgm:presLayoutVars>
      </dgm:prSet>
      <dgm:spPr/>
    </dgm:pt>
    <dgm:pt modelId="{9653563F-B278-422C-A469-3575551E7E93}" type="pres">
      <dgm:prSet presAssocID="{C7DB60F7-0023-43FC-8174-6C2DF8CBB6EE}" presName="sp" presStyleCnt="0"/>
      <dgm:spPr/>
    </dgm:pt>
    <dgm:pt modelId="{B5FF38C9-633C-4A00-9A88-60CFE12A1353}" type="pres">
      <dgm:prSet presAssocID="{CDA3AC1B-9E05-4E24-AA50-3A527C354682}" presName="linNode" presStyleCnt="0"/>
      <dgm:spPr/>
    </dgm:pt>
    <dgm:pt modelId="{34732DBD-86CB-4944-AF53-C234498DF497}" type="pres">
      <dgm:prSet presAssocID="{CDA3AC1B-9E05-4E24-AA50-3A527C354682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C4992EC6-862A-437F-8CF9-9C65AD1C00E2}" type="pres">
      <dgm:prSet presAssocID="{CDA3AC1B-9E05-4E24-AA50-3A527C354682}" presName="descendantText" presStyleLbl="alignAccFollowNode1" presStyleIdx="2" presStyleCnt="4">
        <dgm:presLayoutVars>
          <dgm:bulletEnabled val="1"/>
        </dgm:presLayoutVars>
      </dgm:prSet>
      <dgm:spPr/>
    </dgm:pt>
    <dgm:pt modelId="{9C5AFD95-09CE-4802-A6CE-E67E36202502}" type="pres">
      <dgm:prSet presAssocID="{C31E7042-03CC-4AEF-9240-FCE856DBD685}" presName="sp" presStyleCnt="0"/>
      <dgm:spPr/>
    </dgm:pt>
    <dgm:pt modelId="{8DD8178F-DC17-41DE-9A3B-3EF41C603083}" type="pres">
      <dgm:prSet presAssocID="{A036DB77-75A3-4AEF-8E9E-A92F82AAE535}" presName="linNode" presStyleCnt="0"/>
      <dgm:spPr/>
    </dgm:pt>
    <dgm:pt modelId="{412D0F7F-D0E9-4EEF-A27D-34B89C6F273E}" type="pres">
      <dgm:prSet presAssocID="{A036DB77-75A3-4AEF-8E9E-A92F82AAE535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D4DE8DFA-35F4-4B9E-BBC8-CEE05F9444E5}" type="pres">
      <dgm:prSet presAssocID="{A036DB77-75A3-4AEF-8E9E-A92F82AAE535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7BDBB415-FE7B-4F3D-8F9A-2C2E541206F7}" type="presOf" srcId="{BAEC3846-A195-4731-902B-DF3217C59D30}" destId="{767CE6CC-6FB5-44BD-BED2-9354D59777F0}" srcOrd="0" destOrd="0" presId="urn:microsoft.com/office/officeart/2005/8/layout/vList5"/>
    <dgm:cxn modelId="{5072681C-4E42-4CF6-B91C-9FE705B4CA3E}" srcId="{A036DB77-75A3-4AEF-8E9E-A92F82AAE535}" destId="{1EF1B5BA-03AB-4B0E-A2D1-3CE514DC449F}" srcOrd="0" destOrd="0" parTransId="{A7209B7B-E938-4B8C-946B-0FDBC739FDF7}" sibTransId="{79D321BB-42AA-4BED-ACF2-8588A755388A}"/>
    <dgm:cxn modelId="{CEC9351D-03C3-4663-96F4-7E8DCB97E448}" srcId="{BAEC3846-A195-4731-902B-DF3217C59D30}" destId="{5248341E-D769-4C1D-AC30-9217B72F37E2}" srcOrd="1" destOrd="0" parTransId="{463C3A34-D9CB-4003-90F1-7B5531BA7DA8}" sibTransId="{C7DB60F7-0023-43FC-8174-6C2DF8CBB6EE}"/>
    <dgm:cxn modelId="{B7ED6B1D-2C8F-4984-9501-DCB796F240EA}" srcId="{BAEC3846-A195-4731-902B-DF3217C59D30}" destId="{A036DB77-75A3-4AEF-8E9E-A92F82AAE535}" srcOrd="3" destOrd="0" parTransId="{168D0603-542E-4EEE-B5D3-E19C4D7F67D1}" sibTransId="{72DFD459-9BF1-4D67-BA9D-0CE4189FACC0}"/>
    <dgm:cxn modelId="{1A857126-186E-49EE-A8F8-455BFFE8167D}" type="presOf" srcId="{5248341E-D769-4C1D-AC30-9217B72F37E2}" destId="{512AE695-897B-4935-BFFE-6FE3AFEE3955}" srcOrd="0" destOrd="0" presId="urn:microsoft.com/office/officeart/2005/8/layout/vList5"/>
    <dgm:cxn modelId="{32464B2F-FC36-4B70-82B2-EEE954BFA294}" srcId="{2F64CE7D-C3D8-4ADD-A9A0-D6022A256D4A}" destId="{2A5D97A0-B361-4202-8A5E-1587F11F30E3}" srcOrd="0" destOrd="0" parTransId="{5FFE2630-1D10-4310-A156-01759F2C44FB}" sibTransId="{9D849E13-20C2-427C-97DE-BE8CA6BA5ED6}"/>
    <dgm:cxn modelId="{2B55673C-4967-4F06-8DDA-4EDFDA980B75}" type="presOf" srcId="{5E026981-1A0D-4C29-972D-7DBB8DBD2458}" destId="{C4992EC6-862A-437F-8CF9-9C65AD1C00E2}" srcOrd="0" destOrd="1" presId="urn:microsoft.com/office/officeart/2005/8/layout/vList5"/>
    <dgm:cxn modelId="{EEBED962-30CD-40DD-9083-62DF53CC91B3}" srcId="{BAEC3846-A195-4731-902B-DF3217C59D30}" destId="{2F64CE7D-C3D8-4ADD-A9A0-D6022A256D4A}" srcOrd="0" destOrd="0" parTransId="{1FB49D4A-A240-4171-8D63-5EEF416F6A4D}" sibTransId="{1D5D232F-6CC4-4A54-8AE8-7E47EA1DBE0D}"/>
    <dgm:cxn modelId="{5D130565-4907-4C27-A71E-5D4834D63C92}" type="presOf" srcId="{2F64CE7D-C3D8-4ADD-A9A0-D6022A256D4A}" destId="{CA24A4AB-D4CC-47B0-9C7C-CCDB355DDC4B}" srcOrd="0" destOrd="0" presId="urn:microsoft.com/office/officeart/2005/8/layout/vList5"/>
    <dgm:cxn modelId="{FD7BDB57-0D5D-4C8A-96D8-BA6474C984EB}" type="presOf" srcId="{A036DB77-75A3-4AEF-8E9E-A92F82AAE535}" destId="{412D0F7F-D0E9-4EEF-A27D-34B89C6F273E}" srcOrd="0" destOrd="0" presId="urn:microsoft.com/office/officeart/2005/8/layout/vList5"/>
    <dgm:cxn modelId="{CA0C8159-6C61-420D-83F0-6EDE5A7CB347}" type="presOf" srcId="{D1CD8DE6-CCFC-496D-88C4-EAD7C7DAD84B}" destId="{C4992EC6-862A-437F-8CF9-9C65AD1C00E2}" srcOrd="0" destOrd="0" presId="urn:microsoft.com/office/officeart/2005/8/layout/vList5"/>
    <dgm:cxn modelId="{EE00B183-F2FF-4508-BF23-F72DADB1BE87}" srcId="{5248341E-D769-4C1D-AC30-9217B72F37E2}" destId="{BCAA2BBE-92E8-4923-820B-E22A76028A84}" srcOrd="0" destOrd="0" parTransId="{F228DF33-AF01-45F7-BD20-D8B8335F39E1}" sibTransId="{E215EE04-03E4-4075-A165-C58AED141B6C}"/>
    <dgm:cxn modelId="{298FB495-E73D-4402-9FB4-5439A713F6F9}" srcId="{BAEC3846-A195-4731-902B-DF3217C59D30}" destId="{CDA3AC1B-9E05-4E24-AA50-3A527C354682}" srcOrd="2" destOrd="0" parTransId="{DF7C04BA-3BDF-45C1-8552-F60FE4AA2EBD}" sibTransId="{C31E7042-03CC-4AEF-9240-FCE856DBD685}"/>
    <dgm:cxn modelId="{355A4F9A-21EE-48A3-B108-E1A1DCC57001}" srcId="{D1CD8DE6-CCFC-496D-88C4-EAD7C7DAD84B}" destId="{5E026981-1A0D-4C29-972D-7DBB8DBD2458}" srcOrd="0" destOrd="0" parTransId="{F1C95CD9-DA89-4EE6-8BF3-56D453AD363A}" sibTransId="{DB33DBC5-1514-43F5-876C-5E974AFF1764}"/>
    <dgm:cxn modelId="{379529C0-9A97-4D08-8498-43C0193B639A}" type="presOf" srcId="{2A5D97A0-B361-4202-8A5E-1587F11F30E3}" destId="{DB22A2AE-AFCE-4712-B4AE-FA790F7EC220}" srcOrd="0" destOrd="0" presId="urn:microsoft.com/office/officeart/2005/8/layout/vList5"/>
    <dgm:cxn modelId="{742FA4C3-3651-46DD-9499-814981B466CB}" type="presOf" srcId="{BCAA2BBE-92E8-4923-820B-E22A76028A84}" destId="{5ABE07E3-8233-4FFB-8317-AB93711C0EB5}" srcOrd="0" destOrd="0" presId="urn:microsoft.com/office/officeart/2005/8/layout/vList5"/>
    <dgm:cxn modelId="{D5B4EFC4-0CBF-4696-BC3E-F6CC4389BC05}" type="presOf" srcId="{CDA3AC1B-9E05-4E24-AA50-3A527C354682}" destId="{34732DBD-86CB-4944-AF53-C234498DF497}" srcOrd="0" destOrd="0" presId="urn:microsoft.com/office/officeart/2005/8/layout/vList5"/>
    <dgm:cxn modelId="{AB7654D7-FF2A-4BB3-A4A9-AB12270F6102}" srcId="{CDA3AC1B-9E05-4E24-AA50-3A527C354682}" destId="{D1CD8DE6-CCFC-496D-88C4-EAD7C7DAD84B}" srcOrd="0" destOrd="0" parTransId="{156AA1AC-F930-41D4-BDA9-786C8212950D}" sibTransId="{DBA88F32-B8FD-4778-BD4A-BB3F6AC6BBBA}"/>
    <dgm:cxn modelId="{F68255DB-821A-4C92-BFC6-159B3803438F}" type="presOf" srcId="{1EF1B5BA-03AB-4B0E-A2D1-3CE514DC449F}" destId="{D4DE8DFA-35F4-4B9E-BBC8-CEE05F9444E5}" srcOrd="0" destOrd="0" presId="urn:microsoft.com/office/officeart/2005/8/layout/vList5"/>
    <dgm:cxn modelId="{82A8C8ED-F6AC-4120-A23F-9E97CB13D03A}" type="presOf" srcId="{BA21B94A-AB9F-4C55-BC91-8097FDB132B3}" destId="{C4992EC6-862A-437F-8CF9-9C65AD1C00E2}" srcOrd="0" destOrd="2" presId="urn:microsoft.com/office/officeart/2005/8/layout/vList5"/>
    <dgm:cxn modelId="{29C889FB-E235-49AB-B745-15FA3D365362}" srcId="{D1CD8DE6-CCFC-496D-88C4-EAD7C7DAD84B}" destId="{BA21B94A-AB9F-4C55-BC91-8097FDB132B3}" srcOrd="1" destOrd="0" parTransId="{DCE67F06-115C-4484-B6FA-AE30341BD465}" sibTransId="{35F037DF-AFA4-47FE-B0A8-DBB3947C57E3}"/>
    <dgm:cxn modelId="{B06AA7EB-ABA8-411B-B9CC-E68403446D61}" type="presParOf" srcId="{767CE6CC-6FB5-44BD-BED2-9354D59777F0}" destId="{F98C68CB-B168-43B5-A726-DE41CF332720}" srcOrd="0" destOrd="0" presId="urn:microsoft.com/office/officeart/2005/8/layout/vList5"/>
    <dgm:cxn modelId="{1BA94E97-0AC8-4140-9032-D380360A9B0E}" type="presParOf" srcId="{F98C68CB-B168-43B5-A726-DE41CF332720}" destId="{CA24A4AB-D4CC-47B0-9C7C-CCDB355DDC4B}" srcOrd="0" destOrd="0" presId="urn:microsoft.com/office/officeart/2005/8/layout/vList5"/>
    <dgm:cxn modelId="{838AFEE5-BDD6-4071-80A8-E629BA5794DC}" type="presParOf" srcId="{F98C68CB-B168-43B5-A726-DE41CF332720}" destId="{DB22A2AE-AFCE-4712-B4AE-FA790F7EC220}" srcOrd="1" destOrd="0" presId="urn:microsoft.com/office/officeart/2005/8/layout/vList5"/>
    <dgm:cxn modelId="{CACDEFDF-D78D-4BC2-95C1-D77E0319AE0D}" type="presParOf" srcId="{767CE6CC-6FB5-44BD-BED2-9354D59777F0}" destId="{0BC11F55-A463-46D3-9892-000E46BD88A3}" srcOrd="1" destOrd="0" presId="urn:microsoft.com/office/officeart/2005/8/layout/vList5"/>
    <dgm:cxn modelId="{F786E0FD-72BE-4038-B820-FE61F915CE59}" type="presParOf" srcId="{767CE6CC-6FB5-44BD-BED2-9354D59777F0}" destId="{A8D2CBF4-4D4D-41DF-B634-7AA723702482}" srcOrd="2" destOrd="0" presId="urn:microsoft.com/office/officeart/2005/8/layout/vList5"/>
    <dgm:cxn modelId="{95F4E6C3-AE16-4F0E-B50A-DDB05FA2F41F}" type="presParOf" srcId="{A8D2CBF4-4D4D-41DF-B634-7AA723702482}" destId="{512AE695-897B-4935-BFFE-6FE3AFEE3955}" srcOrd="0" destOrd="0" presId="urn:microsoft.com/office/officeart/2005/8/layout/vList5"/>
    <dgm:cxn modelId="{104CA8C2-AA42-44DD-816F-B170C9F54009}" type="presParOf" srcId="{A8D2CBF4-4D4D-41DF-B634-7AA723702482}" destId="{5ABE07E3-8233-4FFB-8317-AB93711C0EB5}" srcOrd="1" destOrd="0" presId="urn:microsoft.com/office/officeart/2005/8/layout/vList5"/>
    <dgm:cxn modelId="{50EF8161-5A6F-454D-8C63-148500FEE635}" type="presParOf" srcId="{767CE6CC-6FB5-44BD-BED2-9354D59777F0}" destId="{9653563F-B278-422C-A469-3575551E7E93}" srcOrd="3" destOrd="0" presId="urn:microsoft.com/office/officeart/2005/8/layout/vList5"/>
    <dgm:cxn modelId="{4FBF5EC5-ED59-4EDB-A37B-2B6C96554D6E}" type="presParOf" srcId="{767CE6CC-6FB5-44BD-BED2-9354D59777F0}" destId="{B5FF38C9-633C-4A00-9A88-60CFE12A1353}" srcOrd="4" destOrd="0" presId="urn:microsoft.com/office/officeart/2005/8/layout/vList5"/>
    <dgm:cxn modelId="{4ED8EEE0-CA8A-4724-B6A3-E232C401475C}" type="presParOf" srcId="{B5FF38C9-633C-4A00-9A88-60CFE12A1353}" destId="{34732DBD-86CB-4944-AF53-C234498DF497}" srcOrd="0" destOrd="0" presId="urn:microsoft.com/office/officeart/2005/8/layout/vList5"/>
    <dgm:cxn modelId="{23C389C1-563B-41E7-9192-419920E23214}" type="presParOf" srcId="{B5FF38C9-633C-4A00-9A88-60CFE12A1353}" destId="{C4992EC6-862A-437F-8CF9-9C65AD1C00E2}" srcOrd="1" destOrd="0" presId="urn:microsoft.com/office/officeart/2005/8/layout/vList5"/>
    <dgm:cxn modelId="{BC2EE164-16C3-4D51-8AA7-56F5CFAF583A}" type="presParOf" srcId="{767CE6CC-6FB5-44BD-BED2-9354D59777F0}" destId="{9C5AFD95-09CE-4802-A6CE-E67E36202502}" srcOrd="5" destOrd="0" presId="urn:microsoft.com/office/officeart/2005/8/layout/vList5"/>
    <dgm:cxn modelId="{41A96605-1610-4915-A87A-F92FB2213B89}" type="presParOf" srcId="{767CE6CC-6FB5-44BD-BED2-9354D59777F0}" destId="{8DD8178F-DC17-41DE-9A3B-3EF41C603083}" srcOrd="6" destOrd="0" presId="urn:microsoft.com/office/officeart/2005/8/layout/vList5"/>
    <dgm:cxn modelId="{B5C84719-7727-497B-988C-5AD62F1BEFD4}" type="presParOf" srcId="{8DD8178F-DC17-41DE-9A3B-3EF41C603083}" destId="{412D0F7F-D0E9-4EEF-A27D-34B89C6F273E}" srcOrd="0" destOrd="0" presId="urn:microsoft.com/office/officeart/2005/8/layout/vList5"/>
    <dgm:cxn modelId="{A6447A22-B041-418C-A639-AD81E2BBBDE8}" type="presParOf" srcId="{8DD8178F-DC17-41DE-9A3B-3EF41C603083}" destId="{D4DE8DFA-35F4-4B9E-BBC8-CEE05F9444E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5F938C0-06FE-4B64-8128-41FD706E33B0}" type="doc">
      <dgm:prSet loTypeId="urn:microsoft.com/office/officeart/2005/8/layout/chart3" loCatId="cycle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771C65CA-8EAF-4AAD-ADDC-7C13B17EF571}">
      <dgm:prSet/>
      <dgm:spPr/>
      <dgm:t>
        <a:bodyPr/>
        <a:lstStyle/>
        <a:p>
          <a:pPr rtl="0"/>
          <a:r>
            <a:rPr lang="en-GB" dirty="0"/>
            <a:t>Revenue for OCT grades might not match the time spent by the </a:t>
          </a:r>
          <a:r>
            <a:rPr lang="en-GB" dirty="0">
              <a:latin typeface="Aptos Display" panose="02110004020202020204"/>
            </a:rPr>
            <a:t>programme</a:t>
          </a:r>
          <a:endParaRPr lang="en-GB" i="1" dirty="0"/>
        </a:p>
      </dgm:t>
    </dgm:pt>
    <dgm:pt modelId="{FFB111ED-5F0D-4AE5-A7C1-CD6333A52998}" type="parTrans" cxnId="{49AE2BC8-5549-424D-9A0D-4ED0892474B7}">
      <dgm:prSet/>
      <dgm:spPr/>
      <dgm:t>
        <a:bodyPr/>
        <a:lstStyle/>
        <a:p>
          <a:endParaRPr lang="en-US"/>
        </a:p>
      </dgm:t>
    </dgm:pt>
    <dgm:pt modelId="{0549AD50-6B53-41D8-9FA2-F5F17827B88A}" type="sibTrans" cxnId="{49AE2BC8-5549-424D-9A0D-4ED0892474B7}">
      <dgm:prSet/>
      <dgm:spPr/>
      <dgm:t>
        <a:bodyPr/>
        <a:lstStyle/>
        <a:p>
          <a:endParaRPr lang="en-US"/>
        </a:p>
      </dgm:t>
    </dgm:pt>
    <dgm:pt modelId="{8C108997-7469-4E5C-B756-A60958FCC822}">
      <dgm:prSet/>
      <dgm:spPr/>
      <dgm:t>
        <a:bodyPr/>
        <a:lstStyle/>
        <a:p>
          <a:pPr rtl="0"/>
          <a:r>
            <a:rPr lang="en-GB" dirty="0">
              <a:latin typeface="Aptos Display" panose="02110004020202020204"/>
            </a:rPr>
            <a:t>More</a:t>
          </a:r>
          <a:r>
            <a:rPr lang="en-GB" dirty="0"/>
            <a:t> complex grades (more disease) </a:t>
          </a:r>
          <a:r>
            <a:rPr lang="en-GB" dirty="0">
              <a:latin typeface="Aptos Display" panose="02110004020202020204"/>
            </a:rPr>
            <a:t>result in more tertiary</a:t>
          </a:r>
          <a:r>
            <a:rPr lang="en-GB" dirty="0"/>
            <a:t> grades </a:t>
          </a:r>
          <a:r>
            <a:rPr lang="en-GB" dirty="0">
              <a:latin typeface="Aptos Display" panose="02110004020202020204"/>
            </a:rPr>
            <a:t>- increase</a:t>
          </a:r>
          <a:r>
            <a:rPr lang="en-GB" dirty="0"/>
            <a:t> grading time </a:t>
          </a:r>
          <a:endParaRPr lang="en-US" dirty="0"/>
        </a:p>
      </dgm:t>
    </dgm:pt>
    <dgm:pt modelId="{F2817732-179B-429E-97BA-9672714236F4}" type="parTrans" cxnId="{4D8FB659-0E6F-4F21-8B5C-162F6AE3198C}">
      <dgm:prSet/>
      <dgm:spPr/>
      <dgm:t>
        <a:bodyPr/>
        <a:lstStyle/>
        <a:p>
          <a:endParaRPr lang="en-US"/>
        </a:p>
      </dgm:t>
    </dgm:pt>
    <dgm:pt modelId="{EB441F77-11DD-46D1-96C4-0E6CE85A3FCF}" type="sibTrans" cxnId="{4D8FB659-0E6F-4F21-8B5C-162F6AE3198C}">
      <dgm:prSet/>
      <dgm:spPr/>
      <dgm:t>
        <a:bodyPr/>
        <a:lstStyle/>
        <a:p>
          <a:endParaRPr lang="en-US"/>
        </a:p>
      </dgm:t>
    </dgm:pt>
    <dgm:pt modelId="{DAD29C28-D657-497D-9CB6-DA2C45349BE3}" type="pres">
      <dgm:prSet presAssocID="{65F938C0-06FE-4B64-8128-41FD706E33B0}" presName="compositeShape" presStyleCnt="0">
        <dgm:presLayoutVars>
          <dgm:chMax val="7"/>
          <dgm:dir/>
          <dgm:resizeHandles val="exact"/>
        </dgm:presLayoutVars>
      </dgm:prSet>
      <dgm:spPr/>
    </dgm:pt>
    <dgm:pt modelId="{298B3B19-CB4F-4E05-AD5E-F4EBC4613CEB}" type="pres">
      <dgm:prSet presAssocID="{65F938C0-06FE-4B64-8128-41FD706E33B0}" presName="wedge1" presStyleLbl="node1" presStyleIdx="0" presStyleCnt="2"/>
      <dgm:spPr/>
    </dgm:pt>
    <dgm:pt modelId="{141F0F78-FBA9-4C66-88F4-7CD00DAE5CA3}" type="pres">
      <dgm:prSet presAssocID="{65F938C0-06FE-4B64-8128-41FD706E33B0}" presName="wedge1Tx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33ED1F60-7167-4A0B-87E1-FC0844FC3D94}" type="pres">
      <dgm:prSet presAssocID="{65F938C0-06FE-4B64-8128-41FD706E33B0}" presName="wedge2" presStyleLbl="node1" presStyleIdx="1" presStyleCnt="2"/>
      <dgm:spPr/>
    </dgm:pt>
    <dgm:pt modelId="{E84162D2-54E7-42B3-82BC-7675996F4E56}" type="pres">
      <dgm:prSet presAssocID="{65F938C0-06FE-4B64-8128-41FD706E33B0}" presName="wedge2Tx" presStyleLbl="node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EBC75E0F-E135-40D8-A2DC-99A5B2C34B04}" type="presOf" srcId="{65F938C0-06FE-4B64-8128-41FD706E33B0}" destId="{DAD29C28-D657-497D-9CB6-DA2C45349BE3}" srcOrd="0" destOrd="0" presId="urn:microsoft.com/office/officeart/2005/8/layout/chart3"/>
    <dgm:cxn modelId="{91EB8346-8C3A-4E20-AC8F-6B749EC9A992}" type="presOf" srcId="{771C65CA-8EAF-4AAD-ADDC-7C13B17EF571}" destId="{298B3B19-CB4F-4E05-AD5E-F4EBC4613CEB}" srcOrd="0" destOrd="0" presId="urn:microsoft.com/office/officeart/2005/8/layout/chart3"/>
    <dgm:cxn modelId="{B2312B4B-21B2-4000-8842-1C8EDF609A4E}" type="presOf" srcId="{8C108997-7469-4E5C-B756-A60958FCC822}" destId="{33ED1F60-7167-4A0B-87E1-FC0844FC3D94}" srcOrd="0" destOrd="0" presId="urn:microsoft.com/office/officeart/2005/8/layout/chart3"/>
    <dgm:cxn modelId="{4D8FB659-0E6F-4F21-8B5C-162F6AE3198C}" srcId="{65F938C0-06FE-4B64-8128-41FD706E33B0}" destId="{8C108997-7469-4E5C-B756-A60958FCC822}" srcOrd="1" destOrd="0" parTransId="{F2817732-179B-429E-97BA-9672714236F4}" sibTransId="{EB441F77-11DD-46D1-96C4-0E6CE85A3FCF}"/>
    <dgm:cxn modelId="{49AE2BC8-5549-424D-9A0D-4ED0892474B7}" srcId="{65F938C0-06FE-4B64-8128-41FD706E33B0}" destId="{771C65CA-8EAF-4AAD-ADDC-7C13B17EF571}" srcOrd="0" destOrd="0" parTransId="{FFB111ED-5F0D-4AE5-A7C1-CD6333A52998}" sibTransId="{0549AD50-6B53-41D8-9FA2-F5F17827B88A}"/>
    <dgm:cxn modelId="{EED91DEA-1D64-4EDA-8B35-CE7AD1CB91A9}" type="presOf" srcId="{8C108997-7469-4E5C-B756-A60958FCC822}" destId="{E84162D2-54E7-42B3-82BC-7675996F4E56}" srcOrd="1" destOrd="0" presId="urn:microsoft.com/office/officeart/2005/8/layout/chart3"/>
    <dgm:cxn modelId="{456526F0-42AB-4CA0-A9FB-42AA8594BE9B}" type="presOf" srcId="{771C65CA-8EAF-4AAD-ADDC-7C13B17EF571}" destId="{141F0F78-FBA9-4C66-88F4-7CD00DAE5CA3}" srcOrd="1" destOrd="0" presId="urn:microsoft.com/office/officeart/2005/8/layout/chart3"/>
    <dgm:cxn modelId="{7465FB75-226D-4EAF-B64C-4AC1F8B31045}" type="presParOf" srcId="{DAD29C28-D657-497D-9CB6-DA2C45349BE3}" destId="{298B3B19-CB4F-4E05-AD5E-F4EBC4613CEB}" srcOrd="0" destOrd="0" presId="urn:microsoft.com/office/officeart/2005/8/layout/chart3"/>
    <dgm:cxn modelId="{22467A76-F570-4479-9FB3-8685D448D1AC}" type="presParOf" srcId="{DAD29C28-D657-497D-9CB6-DA2C45349BE3}" destId="{141F0F78-FBA9-4C66-88F4-7CD00DAE5CA3}" srcOrd="1" destOrd="0" presId="urn:microsoft.com/office/officeart/2005/8/layout/chart3"/>
    <dgm:cxn modelId="{C6CBC08F-A226-4D03-B11A-0E25A0172EB1}" type="presParOf" srcId="{DAD29C28-D657-497D-9CB6-DA2C45349BE3}" destId="{33ED1F60-7167-4A0B-87E1-FC0844FC3D94}" srcOrd="2" destOrd="0" presId="urn:microsoft.com/office/officeart/2005/8/layout/chart3"/>
    <dgm:cxn modelId="{4C1D183B-B590-4574-9ECE-9D357213DD5E}" type="presParOf" srcId="{DAD29C28-D657-497D-9CB6-DA2C45349BE3}" destId="{E84162D2-54E7-42B3-82BC-7675996F4E56}" srcOrd="3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EF693C5-BEEE-4DA3-956F-6F524DBB74F3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1D2CCF9-286B-4F20-ACD0-34C0CB2624AA}">
      <dgm:prSet/>
      <dgm:spPr/>
      <dgm:t>
        <a:bodyPr/>
        <a:lstStyle/>
        <a:p>
          <a:r>
            <a:rPr lang="en-GB"/>
            <a:t>Simplify access to OCT viewer platforms</a:t>
          </a:r>
          <a:endParaRPr lang="en-US"/>
        </a:p>
      </dgm:t>
    </dgm:pt>
    <dgm:pt modelId="{36A77033-E27A-453C-B858-331AC74F50CE}" type="parTrans" cxnId="{16E30096-89A6-4269-8C83-9BEBAE68D04B}">
      <dgm:prSet/>
      <dgm:spPr/>
      <dgm:t>
        <a:bodyPr/>
        <a:lstStyle/>
        <a:p>
          <a:endParaRPr lang="en-US"/>
        </a:p>
      </dgm:t>
    </dgm:pt>
    <dgm:pt modelId="{CB9B8445-2AD2-4978-B4F9-27E7AE9D70AB}" type="sibTrans" cxnId="{16E30096-89A6-4269-8C83-9BEBAE68D04B}">
      <dgm:prSet/>
      <dgm:spPr/>
      <dgm:t>
        <a:bodyPr/>
        <a:lstStyle/>
        <a:p>
          <a:endParaRPr lang="en-US"/>
        </a:p>
      </dgm:t>
    </dgm:pt>
    <dgm:pt modelId="{3252691B-0FBD-4EB4-9283-01084235B0B2}">
      <dgm:prSet/>
      <dgm:spPr/>
      <dgm:t>
        <a:bodyPr/>
        <a:lstStyle/>
        <a:p>
          <a:r>
            <a:rPr lang="en-GB"/>
            <a:t>Enable hyper links in screening software (OptoMize…..) to open grades in OCT viewing software </a:t>
          </a:r>
          <a:endParaRPr lang="en-US"/>
        </a:p>
      </dgm:t>
    </dgm:pt>
    <dgm:pt modelId="{338184C7-A182-4063-AC83-42D2F94E6F9F}" type="parTrans" cxnId="{EB2EAA0F-1C5C-4680-8018-864A3D7830B0}">
      <dgm:prSet/>
      <dgm:spPr/>
      <dgm:t>
        <a:bodyPr/>
        <a:lstStyle/>
        <a:p>
          <a:endParaRPr lang="en-US"/>
        </a:p>
      </dgm:t>
    </dgm:pt>
    <dgm:pt modelId="{6AB29093-672D-4441-BE26-DF4BFE568E1F}" type="sibTrans" cxnId="{EB2EAA0F-1C5C-4680-8018-864A3D7830B0}">
      <dgm:prSet/>
      <dgm:spPr/>
      <dgm:t>
        <a:bodyPr/>
        <a:lstStyle/>
        <a:p>
          <a:endParaRPr lang="en-US"/>
        </a:p>
      </dgm:t>
    </dgm:pt>
    <dgm:pt modelId="{A09B79D0-3427-483B-8D9F-FBA9BFBA840F}">
      <dgm:prSet/>
      <dgm:spPr/>
      <dgm:t>
        <a:bodyPr/>
        <a:lstStyle/>
        <a:p>
          <a:r>
            <a:rPr lang="en-GB"/>
            <a:t>Will reduce error of grading incorrect OCT</a:t>
          </a:r>
          <a:endParaRPr lang="en-US"/>
        </a:p>
      </dgm:t>
    </dgm:pt>
    <dgm:pt modelId="{CFFEA600-95BC-40AE-9FE2-BC8052471099}" type="parTrans" cxnId="{C9B4AC44-3CD2-4DC6-9A76-5306FB20F8E3}">
      <dgm:prSet/>
      <dgm:spPr/>
      <dgm:t>
        <a:bodyPr/>
        <a:lstStyle/>
        <a:p>
          <a:endParaRPr lang="en-US"/>
        </a:p>
      </dgm:t>
    </dgm:pt>
    <dgm:pt modelId="{E2C14ED5-5333-434F-98F7-597093C7CCB2}" type="sibTrans" cxnId="{C9B4AC44-3CD2-4DC6-9A76-5306FB20F8E3}">
      <dgm:prSet/>
      <dgm:spPr/>
      <dgm:t>
        <a:bodyPr/>
        <a:lstStyle/>
        <a:p>
          <a:endParaRPr lang="en-US"/>
        </a:p>
      </dgm:t>
    </dgm:pt>
    <dgm:pt modelId="{631B1A8E-8985-44C0-B3A8-80AF24D27E31}">
      <dgm:prSet/>
      <dgm:spPr/>
      <dgm:t>
        <a:bodyPr/>
        <a:lstStyle/>
        <a:p>
          <a:r>
            <a:rPr lang="en-GB"/>
            <a:t>Will facilitate much quicker access</a:t>
          </a:r>
          <a:endParaRPr lang="en-US"/>
        </a:p>
      </dgm:t>
    </dgm:pt>
    <dgm:pt modelId="{8DDF6C98-5755-4AE1-B2DC-A2BB93BF07C9}" type="parTrans" cxnId="{47B0D3A9-FDC6-4AE7-8C83-DCF6E01DACDE}">
      <dgm:prSet/>
      <dgm:spPr/>
      <dgm:t>
        <a:bodyPr/>
        <a:lstStyle/>
        <a:p>
          <a:endParaRPr lang="en-US"/>
        </a:p>
      </dgm:t>
    </dgm:pt>
    <dgm:pt modelId="{146D0654-3343-44FA-8A79-B2F5CB0FF84B}" type="sibTrans" cxnId="{47B0D3A9-FDC6-4AE7-8C83-DCF6E01DACDE}">
      <dgm:prSet/>
      <dgm:spPr/>
      <dgm:t>
        <a:bodyPr/>
        <a:lstStyle/>
        <a:p>
          <a:endParaRPr lang="en-US"/>
        </a:p>
      </dgm:t>
    </dgm:pt>
    <dgm:pt modelId="{E6B55FA7-45FC-4E03-AAF6-C69DED072585}">
      <dgm:prSet/>
      <dgm:spPr/>
      <dgm:t>
        <a:bodyPr/>
        <a:lstStyle/>
        <a:p>
          <a:r>
            <a:rPr lang="en-GB"/>
            <a:t>Test &amp; Training</a:t>
          </a:r>
          <a:endParaRPr lang="en-US"/>
        </a:p>
      </dgm:t>
    </dgm:pt>
    <dgm:pt modelId="{C5747AE3-389C-46D4-A02B-E4A9FC9C974E}" type="parTrans" cxnId="{3E199237-C7B4-4C74-A254-D89E39E41C4F}">
      <dgm:prSet/>
      <dgm:spPr/>
      <dgm:t>
        <a:bodyPr/>
        <a:lstStyle/>
        <a:p>
          <a:endParaRPr lang="en-US"/>
        </a:p>
      </dgm:t>
    </dgm:pt>
    <dgm:pt modelId="{08BB9BE9-BD72-4FAD-9B0B-94679E9E3950}" type="sibTrans" cxnId="{3E199237-C7B4-4C74-A254-D89E39E41C4F}">
      <dgm:prSet/>
      <dgm:spPr/>
      <dgm:t>
        <a:bodyPr/>
        <a:lstStyle/>
        <a:p>
          <a:endParaRPr lang="en-US"/>
        </a:p>
      </dgm:t>
    </dgm:pt>
    <dgm:pt modelId="{3EE04BB7-312F-42FE-AC83-6C5CA06A839C}">
      <dgm:prSet/>
      <dgm:spPr/>
      <dgm:t>
        <a:bodyPr/>
        <a:lstStyle/>
        <a:p>
          <a:r>
            <a:rPr lang="en-GB"/>
            <a:t>Can OCT be included?</a:t>
          </a:r>
          <a:endParaRPr lang="en-US"/>
        </a:p>
      </dgm:t>
    </dgm:pt>
    <dgm:pt modelId="{E14537D2-30C1-4832-B1A2-E0948A4381A9}" type="parTrans" cxnId="{D435B8FD-DED4-4E88-83D8-E03CE23634CC}">
      <dgm:prSet/>
      <dgm:spPr/>
      <dgm:t>
        <a:bodyPr/>
        <a:lstStyle/>
        <a:p>
          <a:endParaRPr lang="en-US"/>
        </a:p>
      </dgm:t>
    </dgm:pt>
    <dgm:pt modelId="{E4EB9B5C-475B-49DB-A7C6-19D5D60022F4}" type="sibTrans" cxnId="{D435B8FD-DED4-4E88-83D8-E03CE23634CC}">
      <dgm:prSet/>
      <dgm:spPr/>
      <dgm:t>
        <a:bodyPr/>
        <a:lstStyle/>
        <a:p>
          <a:endParaRPr lang="en-US"/>
        </a:p>
      </dgm:t>
    </dgm:pt>
    <dgm:pt modelId="{C453A016-C1B8-4801-A0C8-98D15A172AA3}">
      <dgm:prSet/>
      <dgm:spPr/>
      <dgm:t>
        <a:bodyPr/>
        <a:lstStyle/>
        <a:p>
          <a:r>
            <a:rPr lang="en-GB"/>
            <a:t>Standardized national audits to compare OCT implementation and pathways</a:t>
          </a:r>
          <a:endParaRPr lang="en-US"/>
        </a:p>
      </dgm:t>
    </dgm:pt>
    <dgm:pt modelId="{B956A79F-6693-42B4-BFA3-86D73B2DBD3B}" type="parTrans" cxnId="{9268DC42-4A20-4FB9-BC3C-F4F1348F7BC1}">
      <dgm:prSet/>
      <dgm:spPr/>
      <dgm:t>
        <a:bodyPr/>
        <a:lstStyle/>
        <a:p>
          <a:endParaRPr lang="en-US"/>
        </a:p>
      </dgm:t>
    </dgm:pt>
    <dgm:pt modelId="{E39F975B-4448-4982-A47A-C2379274500F}" type="sibTrans" cxnId="{9268DC42-4A20-4FB9-BC3C-F4F1348F7BC1}">
      <dgm:prSet/>
      <dgm:spPr/>
      <dgm:t>
        <a:bodyPr/>
        <a:lstStyle/>
        <a:p>
          <a:endParaRPr lang="en-US"/>
        </a:p>
      </dgm:t>
    </dgm:pt>
    <dgm:pt modelId="{9F28F33E-08AF-429E-966C-CDC0E6C71837}" type="pres">
      <dgm:prSet presAssocID="{8EF693C5-BEEE-4DA3-956F-6F524DBB74F3}" presName="linear" presStyleCnt="0">
        <dgm:presLayoutVars>
          <dgm:animLvl val="lvl"/>
          <dgm:resizeHandles val="exact"/>
        </dgm:presLayoutVars>
      </dgm:prSet>
      <dgm:spPr/>
    </dgm:pt>
    <dgm:pt modelId="{64EBFC5E-0D48-4234-91B0-178500094698}" type="pres">
      <dgm:prSet presAssocID="{F1D2CCF9-286B-4F20-ACD0-34C0CB2624A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8AE3FCB-56EB-45F8-A0F1-6134DC3B6FED}" type="pres">
      <dgm:prSet presAssocID="{F1D2CCF9-286B-4F20-ACD0-34C0CB2624AA}" presName="childText" presStyleLbl="revTx" presStyleIdx="0" presStyleCnt="2">
        <dgm:presLayoutVars>
          <dgm:bulletEnabled val="1"/>
        </dgm:presLayoutVars>
      </dgm:prSet>
      <dgm:spPr/>
    </dgm:pt>
    <dgm:pt modelId="{B63D3663-9E3B-4FF2-A123-668E2DB01140}" type="pres">
      <dgm:prSet presAssocID="{E6B55FA7-45FC-4E03-AAF6-C69DED07258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B05AD6B-AD08-43C9-85EF-FFC6713B34F5}" type="pres">
      <dgm:prSet presAssocID="{E6B55FA7-45FC-4E03-AAF6-C69DED072585}" presName="childText" presStyleLbl="revTx" presStyleIdx="1" presStyleCnt="2">
        <dgm:presLayoutVars>
          <dgm:bulletEnabled val="1"/>
        </dgm:presLayoutVars>
      </dgm:prSet>
      <dgm:spPr/>
    </dgm:pt>
    <dgm:pt modelId="{ABB7C583-160A-40A4-BE70-924F40204774}" type="pres">
      <dgm:prSet presAssocID="{C453A016-C1B8-4801-A0C8-98D15A172AA3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EB2EAA0F-1C5C-4680-8018-864A3D7830B0}" srcId="{F1D2CCF9-286B-4F20-ACD0-34C0CB2624AA}" destId="{3252691B-0FBD-4EB4-9283-01084235B0B2}" srcOrd="0" destOrd="0" parTransId="{338184C7-A182-4063-AC83-42D2F94E6F9F}" sibTransId="{6AB29093-672D-4441-BE26-DF4BFE568E1F}"/>
    <dgm:cxn modelId="{7626D21A-4D03-42B7-8EBB-BB0A882567AE}" type="presOf" srcId="{3252691B-0FBD-4EB4-9283-01084235B0B2}" destId="{F8AE3FCB-56EB-45F8-A0F1-6134DC3B6FED}" srcOrd="0" destOrd="0" presId="urn:microsoft.com/office/officeart/2005/8/layout/vList2"/>
    <dgm:cxn modelId="{C18BAE2A-9ED9-4CE4-BC81-28BEC734C52F}" type="presOf" srcId="{8EF693C5-BEEE-4DA3-956F-6F524DBB74F3}" destId="{9F28F33E-08AF-429E-966C-CDC0E6C71837}" srcOrd="0" destOrd="0" presId="urn:microsoft.com/office/officeart/2005/8/layout/vList2"/>
    <dgm:cxn modelId="{3E199237-C7B4-4C74-A254-D89E39E41C4F}" srcId="{8EF693C5-BEEE-4DA3-956F-6F524DBB74F3}" destId="{E6B55FA7-45FC-4E03-AAF6-C69DED072585}" srcOrd="1" destOrd="0" parTransId="{C5747AE3-389C-46D4-A02B-E4A9FC9C974E}" sibTransId="{08BB9BE9-BD72-4FAD-9B0B-94679E9E3950}"/>
    <dgm:cxn modelId="{9268DC42-4A20-4FB9-BC3C-F4F1348F7BC1}" srcId="{8EF693C5-BEEE-4DA3-956F-6F524DBB74F3}" destId="{C453A016-C1B8-4801-A0C8-98D15A172AA3}" srcOrd="2" destOrd="0" parTransId="{B956A79F-6693-42B4-BFA3-86D73B2DBD3B}" sibTransId="{E39F975B-4448-4982-A47A-C2379274500F}"/>
    <dgm:cxn modelId="{683DEC43-BF18-4D78-8CE7-CEE8A98FD1EB}" type="presOf" srcId="{631B1A8E-8985-44C0-B3A8-80AF24D27E31}" destId="{F8AE3FCB-56EB-45F8-A0F1-6134DC3B6FED}" srcOrd="0" destOrd="2" presId="urn:microsoft.com/office/officeart/2005/8/layout/vList2"/>
    <dgm:cxn modelId="{C9B4AC44-3CD2-4DC6-9A76-5306FB20F8E3}" srcId="{3252691B-0FBD-4EB4-9283-01084235B0B2}" destId="{A09B79D0-3427-483B-8D9F-FBA9BFBA840F}" srcOrd="0" destOrd="0" parTransId="{CFFEA600-95BC-40AE-9FE2-BC8052471099}" sibTransId="{E2C14ED5-5333-434F-98F7-597093C7CCB2}"/>
    <dgm:cxn modelId="{A69A5393-F957-4F39-815D-042A6C6EB791}" type="presOf" srcId="{F1D2CCF9-286B-4F20-ACD0-34C0CB2624AA}" destId="{64EBFC5E-0D48-4234-91B0-178500094698}" srcOrd="0" destOrd="0" presId="urn:microsoft.com/office/officeart/2005/8/layout/vList2"/>
    <dgm:cxn modelId="{16E30096-89A6-4269-8C83-9BEBAE68D04B}" srcId="{8EF693C5-BEEE-4DA3-956F-6F524DBB74F3}" destId="{F1D2CCF9-286B-4F20-ACD0-34C0CB2624AA}" srcOrd="0" destOrd="0" parTransId="{36A77033-E27A-453C-B858-331AC74F50CE}" sibTransId="{CB9B8445-2AD2-4978-B4F9-27E7AE9D70AB}"/>
    <dgm:cxn modelId="{47B0D3A9-FDC6-4AE7-8C83-DCF6E01DACDE}" srcId="{3252691B-0FBD-4EB4-9283-01084235B0B2}" destId="{631B1A8E-8985-44C0-B3A8-80AF24D27E31}" srcOrd="1" destOrd="0" parTransId="{8DDF6C98-5755-4AE1-B2DC-A2BB93BF07C9}" sibTransId="{146D0654-3343-44FA-8A79-B2F5CB0FF84B}"/>
    <dgm:cxn modelId="{08EE25C8-F60D-44F3-986F-D40F2B14BBE2}" type="presOf" srcId="{A09B79D0-3427-483B-8D9F-FBA9BFBA840F}" destId="{F8AE3FCB-56EB-45F8-A0F1-6134DC3B6FED}" srcOrd="0" destOrd="1" presId="urn:microsoft.com/office/officeart/2005/8/layout/vList2"/>
    <dgm:cxn modelId="{DA7BEFCA-EAE9-4BDD-9A75-59257EA08A2A}" type="presOf" srcId="{C453A016-C1B8-4801-A0C8-98D15A172AA3}" destId="{ABB7C583-160A-40A4-BE70-924F40204774}" srcOrd="0" destOrd="0" presId="urn:microsoft.com/office/officeart/2005/8/layout/vList2"/>
    <dgm:cxn modelId="{82FD45F3-3278-406C-8F03-6E1A31E49A43}" type="presOf" srcId="{3EE04BB7-312F-42FE-AC83-6C5CA06A839C}" destId="{4B05AD6B-AD08-43C9-85EF-FFC6713B34F5}" srcOrd="0" destOrd="0" presId="urn:microsoft.com/office/officeart/2005/8/layout/vList2"/>
    <dgm:cxn modelId="{D435B8FD-DED4-4E88-83D8-E03CE23634CC}" srcId="{E6B55FA7-45FC-4E03-AAF6-C69DED072585}" destId="{3EE04BB7-312F-42FE-AC83-6C5CA06A839C}" srcOrd="0" destOrd="0" parTransId="{E14537D2-30C1-4832-B1A2-E0948A4381A9}" sibTransId="{E4EB9B5C-475B-49DB-A7C6-19D5D60022F4}"/>
    <dgm:cxn modelId="{A0B22EFF-4C92-46ED-9CF8-511F1380AE9D}" type="presOf" srcId="{E6B55FA7-45FC-4E03-AAF6-C69DED072585}" destId="{B63D3663-9E3B-4FF2-A123-668E2DB01140}" srcOrd="0" destOrd="0" presId="urn:microsoft.com/office/officeart/2005/8/layout/vList2"/>
    <dgm:cxn modelId="{58C5EF38-8ECC-4DC6-B26C-42DA97EC6635}" type="presParOf" srcId="{9F28F33E-08AF-429E-966C-CDC0E6C71837}" destId="{64EBFC5E-0D48-4234-91B0-178500094698}" srcOrd="0" destOrd="0" presId="urn:microsoft.com/office/officeart/2005/8/layout/vList2"/>
    <dgm:cxn modelId="{BA412F10-5BF6-4B12-9831-698B1156F694}" type="presParOf" srcId="{9F28F33E-08AF-429E-966C-CDC0E6C71837}" destId="{F8AE3FCB-56EB-45F8-A0F1-6134DC3B6FED}" srcOrd="1" destOrd="0" presId="urn:microsoft.com/office/officeart/2005/8/layout/vList2"/>
    <dgm:cxn modelId="{C3BCB19F-EE25-401F-9E33-95D0FBF1CF1D}" type="presParOf" srcId="{9F28F33E-08AF-429E-966C-CDC0E6C71837}" destId="{B63D3663-9E3B-4FF2-A123-668E2DB01140}" srcOrd="2" destOrd="0" presId="urn:microsoft.com/office/officeart/2005/8/layout/vList2"/>
    <dgm:cxn modelId="{8E5E29D2-3274-4E7F-848D-43E12B72062F}" type="presParOf" srcId="{9F28F33E-08AF-429E-966C-CDC0E6C71837}" destId="{4B05AD6B-AD08-43C9-85EF-FFC6713B34F5}" srcOrd="3" destOrd="0" presId="urn:microsoft.com/office/officeart/2005/8/layout/vList2"/>
    <dgm:cxn modelId="{8217EFC5-33BC-4C86-8481-6BA23E2AE659}" type="presParOf" srcId="{9F28F33E-08AF-429E-966C-CDC0E6C71837}" destId="{ABB7C583-160A-40A4-BE70-924F4020477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438E7C-8D27-443C-95DC-9646990D60CA}">
      <dsp:nvSpPr>
        <dsp:cNvPr id="0" name=""/>
        <dsp:cNvSpPr/>
      </dsp:nvSpPr>
      <dsp:spPr>
        <a:xfrm>
          <a:off x="3054217" y="677930"/>
          <a:ext cx="52419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6928"/>
              </a:moveTo>
              <a:lnTo>
                <a:pt x="279199" y="46928"/>
              </a:lnTo>
              <a:lnTo>
                <a:pt x="279199" y="45720"/>
              </a:lnTo>
              <a:lnTo>
                <a:pt x="524198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02446" y="720876"/>
        <a:ext cx="27740" cy="5547"/>
      </dsp:txXfrm>
    </dsp:sp>
    <dsp:sp modelId="{7CFFDAC8-D040-4F1A-86BE-4E0DA5A63FB3}">
      <dsp:nvSpPr>
        <dsp:cNvPr id="0" name=""/>
        <dsp:cNvSpPr/>
      </dsp:nvSpPr>
      <dsp:spPr>
        <a:xfrm>
          <a:off x="643847" y="1208"/>
          <a:ext cx="2412169" cy="144730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98" tIns="124070" rIns="118198" bIns="1240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OCT introduced in 2020 (Heidelberg Spectralis)</a:t>
          </a:r>
          <a:endParaRPr lang="en-US" sz="1700" kern="1200"/>
        </a:p>
      </dsp:txBody>
      <dsp:txXfrm>
        <a:off x="643847" y="1208"/>
        <a:ext cx="2412169" cy="1447301"/>
      </dsp:txXfrm>
    </dsp:sp>
    <dsp:sp modelId="{A74992FB-ACA4-4944-A804-A39FEC0A78EB}">
      <dsp:nvSpPr>
        <dsp:cNvPr id="0" name=""/>
        <dsp:cNvSpPr/>
      </dsp:nvSpPr>
      <dsp:spPr>
        <a:xfrm>
          <a:off x="1849932" y="1445501"/>
          <a:ext cx="2966968" cy="525407"/>
        </a:xfrm>
        <a:custGeom>
          <a:avLst/>
          <a:gdLst/>
          <a:ahLst/>
          <a:cxnLst/>
          <a:rect l="0" t="0" r="0" b="0"/>
          <a:pathLst>
            <a:path>
              <a:moveTo>
                <a:pt x="2966968" y="0"/>
              </a:moveTo>
              <a:lnTo>
                <a:pt x="2966968" y="279803"/>
              </a:lnTo>
              <a:lnTo>
                <a:pt x="0" y="279803"/>
              </a:lnTo>
              <a:lnTo>
                <a:pt x="0" y="525407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57951" y="1705431"/>
        <a:ext cx="150930" cy="5547"/>
      </dsp:txXfrm>
    </dsp:sp>
    <dsp:sp modelId="{8E48835A-2E0C-45B6-82CA-D78BF0D35500}">
      <dsp:nvSpPr>
        <dsp:cNvPr id="0" name=""/>
        <dsp:cNvSpPr/>
      </dsp:nvSpPr>
      <dsp:spPr>
        <a:xfrm>
          <a:off x="3610815" y="0"/>
          <a:ext cx="2412169" cy="144730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98" tIns="124070" rIns="118198" bIns="1240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London </a:t>
          </a:r>
          <a:r>
            <a:rPr lang="en-US" sz="1700" kern="1200" dirty="0"/>
            <a:t>OCT </a:t>
          </a:r>
          <a:r>
            <a:rPr lang="en-GB" sz="1700" kern="1200" dirty="0"/>
            <a:t>protocol (until </a:t>
          </a:r>
          <a:r>
            <a:rPr lang="en-US" sz="1700" kern="1200" dirty="0"/>
            <a:t>10/</a:t>
          </a:r>
          <a:r>
            <a:rPr lang="en-GB" sz="1700" kern="1200" dirty="0"/>
            <a:t> 2024)</a:t>
          </a:r>
          <a:endParaRPr lang="en-US" sz="1700" kern="1200" dirty="0"/>
        </a:p>
      </dsp:txBody>
      <dsp:txXfrm>
        <a:off x="3610815" y="0"/>
        <a:ext cx="2412169" cy="1447301"/>
      </dsp:txXfrm>
    </dsp:sp>
    <dsp:sp modelId="{9CF2B525-FE22-4F68-ADA1-ACF030C203FE}">
      <dsp:nvSpPr>
        <dsp:cNvPr id="0" name=""/>
        <dsp:cNvSpPr/>
      </dsp:nvSpPr>
      <dsp:spPr>
        <a:xfrm>
          <a:off x="3054217" y="2681240"/>
          <a:ext cx="52419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24198" y="4572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02446" y="2724186"/>
        <a:ext cx="27739" cy="5547"/>
      </dsp:txXfrm>
    </dsp:sp>
    <dsp:sp modelId="{39BBBCC0-2A14-454E-93CE-3F58DF4193B4}">
      <dsp:nvSpPr>
        <dsp:cNvPr id="0" name=""/>
        <dsp:cNvSpPr/>
      </dsp:nvSpPr>
      <dsp:spPr>
        <a:xfrm>
          <a:off x="643847" y="2003309"/>
          <a:ext cx="2412169" cy="144730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98" tIns="124070" rIns="118198" bIns="1240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OCT in house training</a:t>
          </a:r>
          <a:r>
            <a:rPr lang="en-US" sz="1700" kern="1200"/>
            <a:t> started</a:t>
          </a:r>
        </a:p>
      </dsp:txBody>
      <dsp:txXfrm>
        <a:off x="643847" y="2003309"/>
        <a:ext cx="2412169" cy="1447301"/>
      </dsp:txXfrm>
    </dsp:sp>
    <dsp:sp modelId="{D75C7A5D-DC77-474F-BD85-7F2010CA3488}">
      <dsp:nvSpPr>
        <dsp:cNvPr id="0" name=""/>
        <dsp:cNvSpPr/>
      </dsp:nvSpPr>
      <dsp:spPr>
        <a:xfrm>
          <a:off x="1849932" y="3448810"/>
          <a:ext cx="2966968" cy="524198"/>
        </a:xfrm>
        <a:custGeom>
          <a:avLst/>
          <a:gdLst/>
          <a:ahLst/>
          <a:cxnLst/>
          <a:rect l="0" t="0" r="0" b="0"/>
          <a:pathLst>
            <a:path>
              <a:moveTo>
                <a:pt x="2966968" y="0"/>
              </a:moveTo>
              <a:lnTo>
                <a:pt x="2966968" y="279199"/>
              </a:lnTo>
              <a:lnTo>
                <a:pt x="0" y="279199"/>
              </a:lnTo>
              <a:lnTo>
                <a:pt x="0" y="52419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57956" y="3708136"/>
        <a:ext cx="150919" cy="5547"/>
      </dsp:txXfrm>
    </dsp:sp>
    <dsp:sp modelId="{8C4FB89D-0D4D-4720-8C23-D174D152F6DA}">
      <dsp:nvSpPr>
        <dsp:cNvPr id="0" name=""/>
        <dsp:cNvSpPr/>
      </dsp:nvSpPr>
      <dsp:spPr>
        <a:xfrm>
          <a:off x="3610815" y="2003309"/>
          <a:ext cx="2412169" cy="1447301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98" tIns="124070" rIns="118198" bIns="1240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OCT </a:t>
          </a:r>
          <a:r>
            <a:rPr lang="en-US" sz="1700" kern="1200"/>
            <a:t>now </a:t>
          </a:r>
          <a:r>
            <a:rPr lang="en-GB" sz="1700" kern="1200"/>
            <a:t>on all screening sites</a:t>
          </a:r>
          <a:endParaRPr lang="en-US" sz="1700" kern="1200"/>
        </a:p>
      </dsp:txBody>
      <dsp:txXfrm>
        <a:off x="3610815" y="2003309"/>
        <a:ext cx="2412169" cy="1447301"/>
      </dsp:txXfrm>
    </dsp:sp>
    <dsp:sp modelId="{E541A6BF-24E8-48D5-9F49-B52252B668BC}">
      <dsp:nvSpPr>
        <dsp:cNvPr id="0" name=""/>
        <dsp:cNvSpPr/>
      </dsp:nvSpPr>
      <dsp:spPr>
        <a:xfrm>
          <a:off x="3054217" y="4683340"/>
          <a:ext cx="52419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24198" y="4572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02446" y="4726286"/>
        <a:ext cx="27739" cy="5547"/>
      </dsp:txXfrm>
    </dsp:sp>
    <dsp:sp modelId="{9F8F6754-3C14-4366-8DC5-F1BF26106B8A}">
      <dsp:nvSpPr>
        <dsp:cNvPr id="0" name=""/>
        <dsp:cNvSpPr/>
      </dsp:nvSpPr>
      <dsp:spPr>
        <a:xfrm>
          <a:off x="643847" y="4005409"/>
          <a:ext cx="2412169" cy="144730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98" tIns="124070" rIns="118198" bIns="1240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Continuous expansion and development of screener grader training in OCT</a:t>
          </a:r>
          <a:endParaRPr lang="en-US" sz="1700" kern="1200" dirty="0"/>
        </a:p>
      </dsp:txBody>
      <dsp:txXfrm>
        <a:off x="643847" y="4005409"/>
        <a:ext cx="2412169" cy="1447301"/>
      </dsp:txXfrm>
    </dsp:sp>
    <dsp:sp modelId="{F4B2B05D-A47E-40DB-A808-0FD2269C7E97}">
      <dsp:nvSpPr>
        <dsp:cNvPr id="0" name=""/>
        <dsp:cNvSpPr/>
      </dsp:nvSpPr>
      <dsp:spPr>
        <a:xfrm>
          <a:off x="3610815" y="4005409"/>
          <a:ext cx="2412169" cy="144730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98" tIns="124070" rIns="118198" bIns="1240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Opportunity </a:t>
          </a:r>
          <a:r>
            <a:rPr lang="en-US" sz="1700" kern="1200"/>
            <a:t>for screeners to </a:t>
          </a:r>
          <a:r>
            <a:rPr lang="en-GB" sz="1700" kern="1200"/>
            <a:t>participate on external OCT training course</a:t>
          </a:r>
          <a:endParaRPr lang="en-US" sz="1700" kern="1200"/>
        </a:p>
      </dsp:txBody>
      <dsp:txXfrm>
        <a:off x="3610815" y="4005409"/>
        <a:ext cx="2412169" cy="14473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CF3555-DFA4-494F-9BBE-F2D1892C2BA5}">
      <dsp:nvSpPr>
        <dsp:cNvPr id="0" name=""/>
        <dsp:cNvSpPr/>
      </dsp:nvSpPr>
      <dsp:spPr>
        <a:xfrm>
          <a:off x="1748064" y="2975"/>
          <a:ext cx="3342605" cy="200556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Multiple OCT</a:t>
          </a:r>
          <a:r>
            <a:rPr lang="en-US" sz="1900" kern="1200" dirty="0"/>
            <a:t> devices/</a:t>
          </a:r>
          <a:r>
            <a:rPr lang="en-GB" sz="1900" kern="1200" dirty="0"/>
            <a:t>systems</a:t>
          </a:r>
          <a:endParaRPr lang="en-US" sz="1900" kern="1200" dirty="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>
              <a:latin typeface="Aptos Display" panose="02110004020202020204"/>
            </a:rPr>
            <a:t>Spectralis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>
              <a:latin typeface="Aptos Display" panose="02110004020202020204"/>
            </a:rPr>
            <a:t>Canon </a:t>
          </a:r>
        </a:p>
      </dsp:txBody>
      <dsp:txXfrm>
        <a:off x="1748064" y="2975"/>
        <a:ext cx="3342605" cy="2005563"/>
      </dsp:txXfrm>
    </dsp:sp>
    <dsp:sp modelId="{69A61A50-3A76-47E9-B229-1594B3FC1CF9}">
      <dsp:nvSpPr>
        <dsp:cNvPr id="0" name=""/>
        <dsp:cNvSpPr/>
      </dsp:nvSpPr>
      <dsp:spPr>
        <a:xfrm>
          <a:off x="5424930" y="2975"/>
          <a:ext cx="3342605" cy="2005563"/>
        </a:xfrm>
        <a:prstGeom prst="rect">
          <a:avLst/>
        </a:prstGeom>
        <a:solidFill>
          <a:schemeClr val="accent5">
            <a:hueOff val="-4050717"/>
            <a:satOff val="-275"/>
            <a:lumOff val="65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Data entry</a:t>
          </a:r>
          <a:r>
            <a:rPr lang="en-GB" sz="1900" kern="1200" dirty="0">
              <a:latin typeface="Aptos Display" panose="02110004020202020204"/>
            </a:rPr>
            <a:t> </a:t>
          </a:r>
          <a:endParaRPr lang="en-US" sz="1900" kern="1200" dirty="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>
              <a:latin typeface="Aptos Display" panose="02110004020202020204"/>
            </a:rPr>
            <a:t>Ensure correct demographic info</a:t>
          </a:r>
        </a:p>
      </dsp:txBody>
      <dsp:txXfrm>
        <a:off x="5424930" y="2975"/>
        <a:ext cx="3342605" cy="2005563"/>
      </dsp:txXfrm>
    </dsp:sp>
    <dsp:sp modelId="{04FDAA78-476A-4F7F-947B-4217C6120901}">
      <dsp:nvSpPr>
        <dsp:cNvPr id="0" name=""/>
        <dsp:cNvSpPr/>
      </dsp:nvSpPr>
      <dsp:spPr>
        <a:xfrm>
          <a:off x="1748064" y="2342799"/>
          <a:ext cx="3342605" cy="2005563"/>
        </a:xfrm>
        <a:prstGeom prst="rect">
          <a:avLst/>
        </a:prstGeom>
        <a:solidFill>
          <a:schemeClr val="accent5">
            <a:hueOff val="-8101434"/>
            <a:satOff val="-551"/>
            <a:lumOff val="13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Validating images</a:t>
          </a:r>
          <a:endParaRPr lang="en-US" sz="1900" kern="1200" dirty="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>
              <a:latin typeface="Aptos Display" panose="02110004020202020204"/>
            </a:rPr>
            <a:t>Gradable/ungradable</a:t>
          </a:r>
        </a:p>
      </dsp:txBody>
      <dsp:txXfrm>
        <a:off x="1748064" y="2342799"/>
        <a:ext cx="3342605" cy="2005563"/>
      </dsp:txXfrm>
    </dsp:sp>
    <dsp:sp modelId="{45A8F235-B30A-4374-AD87-81B46E933076}">
      <dsp:nvSpPr>
        <dsp:cNvPr id="0" name=""/>
        <dsp:cNvSpPr/>
      </dsp:nvSpPr>
      <dsp:spPr>
        <a:xfrm>
          <a:off x="5424930" y="2342799"/>
          <a:ext cx="3342605" cy="2005563"/>
        </a:xfrm>
        <a:prstGeom prst="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Images in technical difficult patient</a:t>
          </a:r>
          <a:endParaRPr lang="en-US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/>
            <a:t>Myopia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/>
            <a:t>Opacities (cataracts, cornea, vitreous </a:t>
          </a:r>
          <a:r>
            <a:rPr lang="en-US" sz="1500" kern="1200" dirty="0"/>
            <a:t>opacities)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/>
            <a:t>Tremor 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/>
            <a:t>Posture</a:t>
          </a:r>
          <a:endParaRPr lang="en-US" sz="1500" kern="1200" dirty="0"/>
        </a:p>
      </dsp:txBody>
      <dsp:txXfrm>
        <a:off x="5424930" y="2342799"/>
        <a:ext cx="3342605" cy="20055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D048D0-45BA-4B4E-B85D-C846418F4D30}">
      <dsp:nvSpPr>
        <dsp:cNvPr id="0" name=""/>
        <dsp:cNvSpPr/>
      </dsp:nvSpPr>
      <dsp:spPr>
        <a:xfrm>
          <a:off x="3558" y="44973"/>
          <a:ext cx="3469914" cy="13055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Intergrader review of OCT graders</a:t>
          </a:r>
          <a:endParaRPr lang="en-US" sz="2600" kern="1200" dirty="0"/>
        </a:p>
      </dsp:txBody>
      <dsp:txXfrm>
        <a:off x="3558" y="44973"/>
        <a:ext cx="3469914" cy="1305573"/>
      </dsp:txXfrm>
    </dsp:sp>
    <dsp:sp modelId="{D9660FB6-05CE-4C41-BC1C-0FDA1CA56F3F}">
      <dsp:nvSpPr>
        <dsp:cNvPr id="0" name=""/>
        <dsp:cNvSpPr/>
      </dsp:nvSpPr>
      <dsp:spPr>
        <a:xfrm>
          <a:off x="3558" y="1350546"/>
          <a:ext cx="3469914" cy="344248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600" kern="1200" dirty="0">
              <a:latin typeface="Aptos Display" panose="02110004020202020204"/>
            </a:rPr>
            <a:t>New </a:t>
          </a:r>
          <a:r>
            <a:rPr lang="en-US" sz="2600" kern="1200" dirty="0">
              <a:latin typeface="Aptos Display" panose="02110004020202020204"/>
            </a:rPr>
            <a:t>software update has an OCT intergrader function</a:t>
          </a:r>
          <a:endParaRPr lang="en-GB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2600" i="1" kern="1200" dirty="0"/>
            <a:t>Standards sensitivity and specificity? </a:t>
          </a:r>
          <a:endParaRPr lang="en-US" sz="2600" kern="1200" dirty="0"/>
        </a:p>
      </dsp:txBody>
      <dsp:txXfrm>
        <a:off x="3558" y="1350546"/>
        <a:ext cx="3469914" cy="3442487"/>
      </dsp:txXfrm>
    </dsp:sp>
    <dsp:sp modelId="{92AE830B-B95F-468A-8E06-30ED15CAB81E}">
      <dsp:nvSpPr>
        <dsp:cNvPr id="0" name=""/>
        <dsp:cNvSpPr/>
      </dsp:nvSpPr>
      <dsp:spPr>
        <a:xfrm>
          <a:off x="3959261" y="44973"/>
          <a:ext cx="3469914" cy="13055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Continuous development of the workforce</a:t>
          </a:r>
          <a:endParaRPr lang="en-US" sz="2600" kern="1200" dirty="0"/>
        </a:p>
      </dsp:txBody>
      <dsp:txXfrm>
        <a:off x="3959261" y="44973"/>
        <a:ext cx="3469914" cy="1305573"/>
      </dsp:txXfrm>
    </dsp:sp>
    <dsp:sp modelId="{DAD237C3-1425-40E8-8C19-AE19297D3D13}">
      <dsp:nvSpPr>
        <dsp:cNvPr id="0" name=""/>
        <dsp:cNvSpPr/>
      </dsp:nvSpPr>
      <dsp:spPr>
        <a:xfrm>
          <a:off x="3959261" y="1350546"/>
          <a:ext cx="3469914" cy="344248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2600" kern="1200" dirty="0"/>
            <a:t>Courses, in house training, on-line training</a:t>
          </a:r>
          <a:endParaRPr lang="en-US" sz="2600" kern="1200" dirty="0"/>
        </a:p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2600" kern="1200" dirty="0">
            <a:latin typeface="Aptos Display" panose="02110004020202020204"/>
          </a:endParaRPr>
        </a:p>
      </dsp:txBody>
      <dsp:txXfrm>
        <a:off x="3959261" y="1350546"/>
        <a:ext cx="3469914" cy="3442487"/>
      </dsp:txXfrm>
    </dsp:sp>
    <dsp:sp modelId="{5DCA7322-D208-4E68-AB6F-738D198215E9}">
      <dsp:nvSpPr>
        <dsp:cNvPr id="0" name=""/>
        <dsp:cNvSpPr/>
      </dsp:nvSpPr>
      <dsp:spPr>
        <a:xfrm>
          <a:off x="7914963" y="44973"/>
          <a:ext cx="3469914" cy="13055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Audits-QI</a:t>
          </a:r>
          <a:endParaRPr lang="en-US" sz="2600" kern="1200" dirty="0"/>
        </a:p>
      </dsp:txBody>
      <dsp:txXfrm>
        <a:off x="7914963" y="44973"/>
        <a:ext cx="3469914" cy="1305573"/>
      </dsp:txXfrm>
    </dsp:sp>
    <dsp:sp modelId="{D405FC6D-C77B-48D5-BB5D-06B8FA1ADC69}">
      <dsp:nvSpPr>
        <dsp:cNvPr id="0" name=""/>
        <dsp:cNvSpPr/>
      </dsp:nvSpPr>
      <dsp:spPr>
        <a:xfrm>
          <a:off x="7914963" y="1350546"/>
          <a:ext cx="3469914" cy="344248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GB" sz="2600" kern="1200" dirty="0"/>
            <a:t>Local set up by programmes </a:t>
          </a:r>
          <a:endParaRPr lang="en-US" sz="2600" kern="1200" dirty="0"/>
        </a:p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600" kern="1200" dirty="0">
              <a:latin typeface="Aptos Display" panose="02110004020202020204"/>
            </a:rPr>
            <a:t>Examples of some of our audits:</a:t>
          </a:r>
        </a:p>
        <a:p>
          <a:pPr marL="457200" lvl="2" indent="-228600" algn="l" defTabSz="1155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600" kern="1200" dirty="0">
              <a:latin typeface="Aptos Display" panose="02110004020202020204"/>
            </a:rPr>
            <a:t>M1 audit of referrals into HES</a:t>
          </a:r>
          <a:endParaRPr lang="en-GB" sz="2600" kern="1200" dirty="0"/>
        </a:p>
        <a:p>
          <a:pPr marL="457200" lvl="2" indent="-228600" algn="l" defTabSz="1155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600" kern="1200" dirty="0">
              <a:latin typeface="Aptos Display" panose="02110004020202020204"/>
            </a:rPr>
            <a:t>R2 audit progressing to R3a</a:t>
          </a:r>
        </a:p>
      </dsp:txBody>
      <dsp:txXfrm>
        <a:off x="7914963" y="1350546"/>
        <a:ext cx="3469914" cy="34424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22A2AE-AFCE-4712-B4AE-FA790F7EC220}">
      <dsp:nvSpPr>
        <dsp:cNvPr id="0" name=""/>
        <dsp:cNvSpPr/>
      </dsp:nvSpPr>
      <dsp:spPr>
        <a:xfrm rot="5400000">
          <a:off x="6731621" y="-2839081"/>
          <a:ext cx="837972" cy="672998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/>
            <a:t>time per OCT grade</a:t>
          </a:r>
          <a:r>
            <a:rPr lang="en-GB" sz="1500" kern="1200" dirty="0">
              <a:latin typeface="Aptos Display" panose="02110004020202020204"/>
            </a:rPr>
            <a:t> = 2,5 x RDS</a:t>
          </a:r>
          <a:r>
            <a:rPr lang="en-GB" sz="1500" kern="1200" dirty="0"/>
            <a:t> </a:t>
          </a:r>
          <a:r>
            <a:rPr lang="en-GB" sz="1500" kern="1200" dirty="0">
              <a:latin typeface="Aptos Display" panose="02110004020202020204"/>
            </a:rPr>
            <a:t>grade </a:t>
          </a:r>
        </a:p>
      </dsp:txBody>
      <dsp:txXfrm rot="-5400000">
        <a:off x="3785615" y="147831"/>
        <a:ext cx="6689078" cy="756160"/>
      </dsp:txXfrm>
    </dsp:sp>
    <dsp:sp modelId="{CA24A4AB-D4CC-47B0-9C7C-CCDB355DDC4B}">
      <dsp:nvSpPr>
        <dsp:cNvPr id="0" name=""/>
        <dsp:cNvSpPr/>
      </dsp:nvSpPr>
      <dsp:spPr>
        <a:xfrm>
          <a:off x="0" y="2177"/>
          <a:ext cx="3785616" cy="104746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OCT grading takes longer, more if arbitration grading is implemented</a:t>
          </a:r>
          <a:endParaRPr lang="en-US" sz="2000" kern="1200" dirty="0"/>
        </a:p>
      </dsp:txBody>
      <dsp:txXfrm>
        <a:off x="51133" y="53310"/>
        <a:ext cx="3683350" cy="945199"/>
      </dsp:txXfrm>
    </dsp:sp>
    <dsp:sp modelId="{5ABE07E3-8233-4FFB-8317-AB93711C0EB5}">
      <dsp:nvSpPr>
        <dsp:cNvPr id="0" name=""/>
        <dsp:cNvSpPr/>
      </dsp:nvSpPr>
      <dsp:spPr>
        <a:xfrm rot="5400000">
          <a:off x="6731621" y="-1739242"/>
          <a:ext cx="837972" cy="6729984"/>
        </a:xfrm>
        <a:prstGeom prst="round2SameRect">
          <a:avLst/>
        </a:prstGeom>
        <a:solidFill>
          <a:schemeClr val="accent2">
            <a:tint val="40000"/>
            <a:alpha val="90000"/>
            <a:hueOff val="2244906"/>
            <a:satOff val="-20744"/>
            <a:lumOff val="-2338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2244906"/>
              <a:satOff val="-20744"/>
              <a:lumOff val="-233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>
              <a:latin typeface="Aptos Display" panose="02110004020202020204"/>
            </a:rPr>
            <a:t>  Time and potential</a:t>
          </a:r>
          <a:r>
            <a:rPr lang="en-GB" sz="1500" kern="1200" dirty="0"/>
            <a:t> risks for grading on wrong patient</a:t>
          </a:r>
        </a:p>
      </dsp:txBody>
      <dsp:txXfrm rot="-5400000">
        <a:off x="3785615" y="1247670"/>
        <a:ext cx="6689078" cy="756160"/>
      </dsp:txXfrm>
    </dsp:sp>
    <dsp:sp modelId="{512AE695-897B-4935-BFFE-6FE3AFEE3955}">
      <dsp:nvSpPr>
        <dsp:cNvPr id="0" name=""/>
        <dsp:cNvSpPr/>
      </dsp:nvSpPr>
      <dsp:spPr>
        <a:xfrm>
          <a:off x="0" y="1102016"/>
          <a:ext cx="3785616" cy="1047465"/>
        </a:xfrm>
        <a:prstGeom prst="roundRect">
          <a:avLst/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Aptos Display" panose="02110004020202020204"/>
            </a:rPr>
            <a:t>OCT IT support -no</a:t>
          </a:r>
          <a:r>
            <a:rPr lang="en-GB" sz="2000" kern="1200" dirty="0"/>
            <a:t> hyperlinks</a:t>
          </a:r>
          <a:endParaRPr lang="en-US" sz="2000" kern="1200" dirty="0">
            <a:latin typeface="Aptos Display" panose="02110004020202020204"/>
          </a:endParaRPr>
        </a:p>
      </dsp:txBody>
      <dsp:txXfrm>
        <a:off x="51133" y="1153149"/>
        <a:ext cx="3683350" cy="945199"/>
      </dsp:txXfrm>
    </dsp:sp>
    <dsp:sp modelId="{C4992EC6-862A-437F-8CF9-9C65AD1C00E2}">
      <dsp:nvSpPr>
        <dsp:cNvPr id="0" name=""/>
        <dsp:cNvSpPr/>
      </dsp:nvSpPr>
      <dsp:spPr>
        <a:xfrm rot="5400000">
          <a:off x="6731621" y="-639403"/>
          <a:ext cx="837972" cy="6729984"/>
        </a:xfrm>
        <a:prstGeom prst="round2SameRect">
          <a:avLst/>
        </a:prstGeom>
        <a:solidFill>
          <a:schemeClr val="accent2">
            <a:tint val="40000"/>
            <a:alpha val="90000"/>
            <a:hueOff val="4489812"/>
            <a:satOff val="-41488"/>
            <a:lumOff val="-4677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4489812"/>
              <a:satOff val="-41488"/>
              <a:lumOff val="-46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Some </a:t>
          </a:r>
          <a:r>
            <a:rPr lang="en-GB" sz="1500" kern="1200" dirty="0"/>
            <a:t>reasons:</a:t>
          </a:r>
          <a:endParaRPr lang="en-US" sz="1500" kern="1200" dirty="0"/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/>
            <a:t>Patients don’t understand why early recall</a:t>
          </a:r>
          <a:endParaRPr lang="en-US" sz="1500" kern="1200" dirty="0"/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/>
            <a:t>Too many appointments</a:t>
          </a:r>
          <a:endParaRPr lang="en-US" sz="1500" kern="1200" dirty="0"/>
        </a:p>
      </dsp:txBody>
      <dsp:txXfrm rot="-5400000">
        <a:off x="3785615" y="2347509"/>
        <a:ext cx="6689078" cy="756160"/>
      </dsp:txXfrm>
    </dsp:sp>
    <dsp:sp modelId="{34732DBD-86CB-4944-AF53-C234498DF497}">
      <dsp:nvSpPr>
        <dsp:cNvPr id="0" name=""/>
        <dsp:cNvSpPr/>
      </dsp:nvSpPr>
      <dsp:spPr>
        <a:xfrm>
          <a:off x="0" y="2201855"/>
          <a:ext cx="3785616" cy="1047465"/>
        </a:xfrm>
        <a:prstGeom prst="roundRect">
          <a:avLst/>
        </a:prstGeom>
        <a:solidFill>
          <a:schemeClr val="accent2">
            <a:hueOff val="4295743"/>
            <a:satOff val="-12329"/>
            <a:lumOff val="-1973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DNA rate in the OCT pathway is high</a:t>
          </a:r>
          <a:endParaRPr lang="en-US" sz="2000" kern="1200" dirty="0"/>
        </a:p>
      </dsp:txBody>
      <dsp:txXfrm>
        <a:off x="51133" y="2252988"/>
        <a:ext cx="3683350" cy="945199"/>
      </dsp:txXfrm>
    </dsp:sp>
    <dsp:sp modelId="{D4DE8DFA-35F4-4B9E-BBC8-CEE05F9444E5}">
      <dsp:nvSpPr>
        <dsp:cNvPr id="0" name=""/>
        <dsp:cNvSpPr/>
      </dsp:nvSpPr>
      <dsp:spPr>
        <a:xfrm rot="5400000">
          <a:off x="6731621" y="460435"/>
          <a:ext cx="837972" cy="6729984"/>
        </a:xfrm>
        <a:prstGeom prst="round2SameRect">
          <a:avLst/>
        </a:prstGeom>
        <a:solidFill>
          <a:schemeClr val="accent2">
            <a:tint val="40000"/>
            <a:alpha val="90000"/>
            <a:hueOff val="6734718"/>
            <a:satOff val="-62232"/>
            <a:lumOff val="-7015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6734718"/>
              <a:satOff val="-62232"/>
              <a:lumOff val="-70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500" kern="1200" dirty="0"/>
            <a:t>train screeners to explain why potential recall and </a:t>
          </a:r>
          <a:r>
            <a:rPr lang="en-US" sz="1500" kern="1200" dirty="0"/>
            <a:t>to </a:t>
          </a:r>
          <a:r>
            <a:rPr lang="en-GB" sz="1500" kern="1200" dirty="0"/>
            <a:t>explain some findings on images</a:t>
          </a:r>
          <a:endParaRPr lang="en-US" sz="1500" kern="1200" dirty="0"/>
        </a:p>
      </dsp:txBody>
      <dsp:txXfrm rot="-5400000">
        <a:off x="3785615" y="3447347"/>
        <a:ext cx="6689078" cy="756160"/>
      </dsp:txXfrm>
    </dsp:sp>
    <dsp:sp modelId="{412D0F7F-D0E9-4EEF-A27D-34B89C6F273E}">
      <dsp:nvSpPr>
        <dsp:cNvPr id="0" name=""/>
        <dsp:cNvSpPr/>
      </dsp:nvSpPr>
      <dsp:spPr>
        <a:xfrm>
          <a:off x="0" y="3301694"/>
          <a:ext cx="3785616" cy="1047465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Solutions </a:t>
          </a:r>
          <a:endParaRPr lang="en-US" sz="2000" kern="1200" dirty="0"/>
        </a:p>
      </dsp:txBody>
      <dsp:txXfrm>
        <a:off x="51133" y="3352827"/>
        <a:ext cx="3683350" cy="9451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8B3B19-CB4F-4E05-AD5E-F4EBC4613CEB}">
      <dsp:nvSpPr>
        <dsp:cNvPr id="0" name=""/>
        <dsp:cNvSpPr/>
      </dsp:nvSpPr>
      <dsp:spPr>
        <a:xfrm>
          <a:off x="577494" y="454257"/>
          <a:ext cx="4769703" cy="4769703"/>
        </a:xfrm>
        <a:prstGeom prst="pie">
          <a:avLst>
            <a:gd name="adj1" fmla="val 16200000"/>
            <a:gd name="adj2" fmla="val 54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Revenue for OCT grades might not match the time spent by the </a:t>
          </a:r>
          <a:r>
            <a:rPr lang="en-GB" sz="2300" kern="1200" dirty="0">
              <a:latin typeface="Aptos Display" panose="02110004020202020204"/>
            </a:rPr>
            <a:t>programme</a:t>
          </a:r>
          <a:endParaRPr lang="en-GB" sz="2300" i="1" kern="1200" dirty="0"/>
        </a:p>
      </dsp:txBody>
      <dsp:txXfrm>
        <a:off x="2962346" y="1164034"/>
        <a:ext cx="1675074" cy="3350149"/>
      </dsp:txXfrm>
    </dsp:sp>
    <dsp:sp modelId="{33ED1F60-7167-4A0B-87E1-FC0844FC3D94}">
      <dsp:nvSpPr>
        <dsp:cNvPr id="0" name=""/>
        <dsp:cNvSpPr/>
      </dsp:nvSpPr>
      <dsp:spPr>
        <a:xfrm>
          <a:off x="463929" y="454257"/>
          <a:ext cx="4769703" cy="4769703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>
              <a:latin typeface="Aptos Display" panose="02110004020202020204"/>
            </a:rPr>
            <a:t>More</a:t>
          </a:r>
          <a:r>
            <a:rPr lang="en-GB" sz="2300" kern="1200" dirty="0"/>
            <a:t> complex grades (more disease) </a:t>
          </a:r>
          <a:r>
            <a:rPr lang="en-GB" sz="2300" kern="1200" dirty="0">
              <a:latin typeface="Aptos Display" panose="02110004020202020204"/>
            </a:rPr>
            <a:t>result in more tertiary</a:t>
          </a:r>
          <a:r>
            <a:rPr lang="en-GB" sz="2300" kern="1200" dirty="0"/>
            <a:t> grades </a:t>
          </a:r>
          <a:r>
            <a:rPr lang="en-GB" sz="2300" kern="1200" dirty="0">
              <a:latin typeface="Aptos Display" panose="02110004020202020204"/>
            </a:rPr>
            <a:t>- increase</a:t>
          </a:r>
          <a:r>
            <a:rPr lang="en-GB" sz="2300" kern="1200" dirty="0"/>
            <a:t> grading time </a:t>
          </a:r>
          <a:endParaRPr lang="en-US" sz="2300" kern="1200" dirty="0"/>
        </a:p>
      </dsp:txBody>
      <dsp:txXfrm>
        <a:off x="1145316" y="1164034"/>
        <a:ext cx="1675074" cy="335014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EBFC5E-0D48-4234-91B0-178500094698}">
      <dsp:nvSpPr>
        <dsp:cNvPr id="0" name=""/>
        <dsp:cNvSpPr/>
      </dsp:nvSpPr>
      <dsp:spPr>
        <a:xfrm>
          <a:off x="0" y="48036"/>
          <a:ext cx="6666833" cy="107800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/>
            <a:t>Simplify access to OCT viewer platforms</a:t>
          </a:r>
          <a:endParaRPr lang="en-US" sz="2700" kern="1200"/>
        </a:p>
      </dsp:txBody>
      <dsp:txXfrm>
        <a:off x="52624" y="100660"/>
        <a:ext cx="6561585" cy="972760"/>
      </dsp:txXfrm>
    </dsp:sp>
    <dsp:sp modelId="{F8AE3FCB-56EB-45F8-A0F1-6134DC3B6FED}">
      <dsp:nvSpPr>
        <dsp:cNvPr id="0" name=""/>
        <dsp:cNvSpPr/>
      </dsp:nvSpPr>
      <dsp:spPr>
        <a:xfrm>
          <a:off x="0" y="1126045"/>
          <a:ext cx="6666833" cy="1676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1672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100" kern="1200"/>
            <a:t>Enable hyper links in screening software (OptoMize…..) to open grades in OCT viewing software </a:t>
          </a:r>
          <a:endParaRPr lang="en-US" sz="2100" kern="1200"/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100" kern="1200"/>
            <a:t>Will reduce error of grading incorrect OCT</a:t>
          </a:r>
          <a:endParaRPr lang="en-US" sz="2100" kern="1200"/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100" kern="1200"/>
            <a:t>Will facilitate much quicker access</a:t>
          </a:r>
          <a:endParaRPr lang="en-US" sz="2100" kern="1200"/>
        </a:p>
      </dsp:txBody>
      <dsp:txXfrm>
        <a:off x="0" y="1126045"/>
        <a:ext cx="6666833" cy="1676699"/>
      </dsp:txXfrm>
    </dsp:sp>
    <dsp:sp modelId="{B63D3663-9E3B-4FF2-A123-668E2DB01140}">
      <dsp:nvSpPr>
        <dsp:cNvPr id="0" name=""/>
        <dsp:cNvSpPr/>
      </dsp:nvSpPr>
      <dsp:spPr>
        <a:xfrm>
          <a:off x="0" y="2802745"/>
          <a:ext cx="6666833" cy="1078008"/>
        </a:xfrm>
        <a:prstGeom prst="roundRect">
          <a:avLst/>
        </a:prstGeom>
        <a:gradFill rotWithShape="0">
          <a:gsLst>
            <a:gs pos="0">
              <a:schemeClr val="accent2">
                <a:hueOff val="3221807"/>
                <a:satOff val="-9246"/>
                <a:lumOff val="-1480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221807"/>
                <a:satOff val="-9246"/>
                <a:lumOff val="-1480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221807"/>
                <a:satOff val="-9246"/>
                <a:lumOff val="-1480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/>
            <a:t>Test &amp; Training</a:t>
          </a:r>
          <a:endParaRPr lang="en-US" sz="2700" kern="1200"/>
        </a:p>
      </dsp:txBody>
      <dsp:txXfrm>
        <a:off x="52624" y="2855369"/>
        <a:ext cx="6561585" cy="972760"/>
      </dsp:txXfrm>
    </dsp:sp>
    <dsp:sp modelId="{4B05AD6B-AD08-43C9-85EF-FFC6713B34F5}">
      <dsp:nvSpPr>
        <dsp:cNvPr id="0" name=""/>
        <dsp:cNvSpPr/>
      </dsp:nvSpPr>
      <dsp:spPr>
        <a:xfrm>
          <a:off x="0" y="3880754"/>
          <a:ext cx="6666833" cy="447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1672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100" kern="1200"/>
            <a:t>Can OCT be included?</a:t>
          </a:r>
          <a:endParaRPr lang="en-US" sz="2100" kern="1200"/>
        </a:p>
      </dsp:txBody>
      <dsp:txXfrm>
        <a:off x="0" y="3880754"/>
        <a:ext cx="6666833" cy="447120"/>
      </dsp:txXfrm>
    </dsp:sp>
    <dsp:sp modelId="{ABB7C583-160A-40A4-BE70-924F40204774}">
      <dsp:nvSpPr>
        <dsp:cNvPr id="0" name=""/>
        <dsp:cNvSpPr/>
      </dsp:nvSpPr>
      <dsp:spPr>
        <a:xfrm>
          <a:off x="0" y="4327874"/>
          <a:ext cx="6666833" cy="1078008"/>
        </a:xfrm>
        <a:prstGeom prst="roundRect">
          <a:avLst/>
        </a:prstGeom>
        <a:gradFill rotWithShape="0">
          <a:gsLst>
            <a:gs pos="0">
              <a:schemeClr val="accent2">
                <a:hueOff val="6443614"/>
                <a:satOff val="-18493"/>
                <a:lumOff val="-296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443614"/>
                <a:satOff val="-18493"/>
                <a:lumOff val="-296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443614"/>
                <a:satOff val="-18493"/>
                <a:lumOff val="-296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/>
            <a:t>Standardized national audits to compare OCT implementation and pathways</a:t>
          </a:r>
          <a:endParaRPr lang="en-US" sz="2700" kern="1200"/>
        </a:p>
      </dsp:txBody>
      <dsp:txXfrm>
        <a:off x="52624" y="4380498"/>
        <a:ext cx="6561585" cy="9727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9BA38-CF89-9781-938C-EA4962C598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187A2E-A150-A774-8230-D477D24408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E2E9A3-E194-F8A5-B9F6-9C9929BDE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55C52-76CE-4883-B395-755C490E26C2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F59445-4564-5A45-A3C5-4CD23A339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2FE520-4A9A-458E-955A-575328019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B6235-015D-4483-A4C1-31A8F7D909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111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D2E77-F9F7-B41E-3BAC-BCE258A8B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3AF4FF-1071-B46A-DD82-B4DC9115BC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1B9E8A-EEE6-B5EB-2A6F-2BC0A32A6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55C52-76CE-4883-B395-755C490E26C2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B5340-189C-7DB7-75E5-0E37C2722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A0F28-8DEA-B7D2-0564-DFFDE2E07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B6235-015D-4483-A4C1-31A8F7D909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2312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4C52A9-8110-E7EB-F83C-D6926EE455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C8B309-FF32-D72C-DD9F-A182CD024F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F54AF-2448-0C87-0CA0-1A00E79E9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55C52-76CE-4883-B395-755C490E26C2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199DE-93BD-5654-1886-9CFCEB349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7E8B3D-C3B5-7818-9E19-679D70731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B6235-015D-4483-A4C1-31A8F7D909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8285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9668" y="2708920"/>
            <a:ext cx="10799233" cy="1857344"/>
          </a:xfrm>
        </p:spPr>
        <p:txBody>
          <a:bodyPr anchor="b" anchorCtr="0"/>
          <a:lstStyle>
            <a:lvl1pPr>
              <a:lnSpc>
                <a:spcPts val="4130"/>
              </a:lnSpc>
              <a:defRPr sz="413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9667" y="4895006"/>
            <a:ext cx="8589432" cy="1198290"/>
          </a:xfrm>
        </p:spPr>
        <p:txBody>
          <a:bodyPr/>
          <a:lstStyle>
            <a:lvl1pPr marL="0" indent="0" algn="l">
              <a:lnSpc>
                <a:spcPts val="2850"/>
              </a:lnSpc>
              <a:buNone/>
              <a:defRPr sz="27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1C91B-C65A-4A5C-BBA8-29DE9733A937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9DB64-F804-46D7-B97F-CE00FAC863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4808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7" y="535782"/>
            <a:ext cx="10799232" cy="93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666" y="1766467"/>
            <a:ext cx="10799233" cy="4140000"/>
          </a:xfrm>
        </p:spPr>
        <p:txBody>
          <a:bodyPr/>
          <a:lstStyle>
            <a:lvl1pPr>
              <a:lnSpc>
                <a:spcPts val="2850"/>
              </a:lnSpc>
              <a:spcAft>
                <a:spcPts val="374"/>
              </a:spcAft>
              <a:defRPr sz="2700"/>
            </a:lvl1pPr>
            <a:lvl2pPr marL="237600" indent="-237600">
              <a:lnSpc>
                <a:spcPts val="2850"/>
              </a:lnSpc>
              <a:spcAft>
                <a:spcPts val="374"/>
              </a:spcAft>
              <a:defRPr sz="2700"/>
            </a:lvl2pPr>
            <a:lvl3pPr marL="474663" indent="-238125">
              <a:lnSpc>
                <a:spcPts val="2850"/>
              </a:lnSpc>
              <a:spcAft>
                <a:spcPts val="374"/>
              </a:spcAft>
              <a:buClr>
                <a:schemeClr val="accent1"/>
              </a:buClr>
              <a:defRPr sz="2700"/>
            </a:lvl3pPr>
            <a:lvl4pPr marL="723900" indent="-250825">
              <a:lnSpc>
                <a:spcPts val="2850"/>
              </a:lnSpc>
              <a:spcAft>
                <a:spcPts val="374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700"/>
            </a:lvl4pPr>
            <a:lvl5pPr marL="977900" indent="-269875">
              <a:lnSpc>
                <a:spcPts val="2850"/>
              </a:lnSpc>
              <a:spcAft>
                <a:spcPts val="374"/>
              </a:spcAft>
              <a:buClr>
                <a:schemeClr val="accent1"/>
              </a:buClr>
              <a:tabLst>
                <a:tab pos="955675" algn="l"/>
              </a:tabLst>
              <a:defRPr sz="2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6016" y="6503814"/>
            <a:ext cx="2844800" cy="198000"/>
          </a:xfrm>
        </p:spPr>
        <p:txBody>
          <a:bodyPr/>
          <a:lstStyle/>
          <a:p>
            <a:fld id="{E551C91B-C65A-4A5C-BBA8-29DE9733A937}" type="datetimeFigureOut">
              <a:rPr lang="en-GB" smtClean="0"/>
              <a:t>16/09/2025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3088" y="6503814"/>
            <a:ext cx="3860800" cy="198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01351" y="6503814"/>
            <a:ext cx="715093" cy="198000"/>
          </a:xfrm>
        </p:spPr>
        <p:txBody>
          <a:bodyPr/>
          <a:lstStyle/>
          <a:p>
            <a:fld id="{9D09DB64-F804-46D7-B97F-CE00FAC863B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16469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7" y="2780928"/>
            <a:ext cx="9855200" cy="1732955"/>
          </a:xfrm>
        </p:spPr>
        <p:txBody>
          <a:bodyPr anchor="b" anchorCtr="0"/>
          <a:lstStyle>
            <a:lvl1pPr algn="l">
              <a:lnSpc>
                <a:spcPts val="4125"/>
              </a:lnSpc>
              <a:defRPr sz="375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667" y="4706097"/>
            <a:ext cx="9855200" cy="780107"/>
          </a:xfrm>
        </p:spPr>
        <p:txBody>
          <a:bodyPr anchor="t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1C91B-C65A-4A5C-BBA8-29DE9733A937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9DB64-F804-46D7-B97F-CE00FAC863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5670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9403" y="1600201"/>
            <a:ext cx="527499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27499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1C91B-C65A-4A5C-BBA8-29DE9733A937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9DB64-F804-46D7-B97F-CE00FAC863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36171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403" y="2174875"/>
            <a:ext cx="527711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2792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1C91B-C65A-4A5C-BBA8-29DE9733A937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9DB64-F804-46D7-B97F-CE00FAC863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54647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1C91B-C65A-4A5C-BBA8-29DE9733A937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9DB64-F804-46D7-B97F-CE00FAC863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68500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1C91B-C65A-4A5C-BBA8-29DE9733A937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9DB64-F804-46D7-B97F-CE00FAC863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2076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404" y="273050"/>
            <a:ext cx="390128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70586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9404" y="1435101"/>
            <a:ext cx="390128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1C91B-C65A-4A5C-BBA8-29DE9733A937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9DB64-F804-46D7-B97F-CE00FAC863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542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2EB0A-6585-7937-5190-5B2AAD1EC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04D9A-E636-F981-2707-286FD7D328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8D0FDA-F41E-8CA6-C54C-19870C994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55C52-76CE-4883-B395-755C490E26C2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DA14D-E14B-5106-5762-163627C8A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3D059-586C-532C-4A66-746D2EC5E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B6235-015D-4483-A4C1-31A8F7D909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18739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5723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5723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5723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1C91B-C65A-4A5C-BBA8-29DE9733A937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9DB64-F804-46D7-B97F-CE00FAC863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02226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1C91B-C65A-4A5C-BBA8-29DE9733A937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9DB64-F804-46D7-B97F-CE00FAC863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50263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633397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9403" y="274639"/>
            <a:ext cx="7916597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1C91B-C65A-4A5C-BBA8-29DE9733A937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9DB64-F804-46D7-B97F-CE00FAC863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2853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BF718-9DB1-DB10-127B-A367C18D6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462562-81A2-B59D-FF7B-334E6C4E7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CCDDB-8E32-6003-5E86-47DE10822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55C52-76CE-4883-B395-755C490E26C2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80DCD9-D656-32F1-0300-520FF29BA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63D5CD-6ACE-B7A5-6AE2-9D3CB9931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B6235-015D-4483-A4C1-31A8F7D909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9868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83259-FF36-D094-FBDC-9D23734E6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8EB1C-48BA-EE19-F7EE-53796F483B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3F6F5A-6095-B09B-25F5-93CA3458FF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BD4012-65F8-373A-7C26-1A6BAF921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55C52-76CE-4883-B395-755C490E26C2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05E88C-13B4-1CAE-35FB-C7950B69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6B7E66-9086-68CD-1413-7893ACF59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B6235-015D-4483-A4C1-31A8F7D909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0791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67E7B-3B24-2CFB-6B05-F1C80E100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58776-63B9-83B1-A88C-A8234DA7D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29273C-D43A-26F5-B425-9C6F2B31A3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44B606-B8BA-471A-8471-A23A318D74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2305F5-401A-AAF8-E5F3-CBD9257AAF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B9892B-A42F-C583-C216-702BDEC38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55C52-76CE-4883-B395-755C490E26C2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CDD434-9771-FA4C-233B-97212E427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FB4344-CF70-86A7-A362-B81A330AA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B6235-015D-4483-A4C1-31A8F7D909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89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BF6A2-08F4-1B9D-0A2F-70A8F5A5C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A744EC-3CCF-C5EB-877D-422B066C8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55C52-76CE-4883-B395-755C490E26C2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1C4942-46D1-DF3D-9A21-298393F36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86BFEF-98D8-96AF-F233-7F3778557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B6235-015D-4483-A4C1-31A8F7D909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5612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B2162E-A24B-3147-C93B-05D83669A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55C52-76CE-4883-B395-755C490E26C2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EDDDA6-F1BF-4260-35CA-B78C9D2A2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D6C86F-3110-0F31-B7ED-F01F064C6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B6235-015D-4483-A4C1-31A8F7D909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912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6FEEB-4928-63AC-5E51-2E6E53280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1264F9-33A6-56DF-B217-D03A90EC4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55A490-D370-06CE-574A-1AA5BCDAF9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B46C9F-A837-7544-974F-92935BD75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55C52-76CE-4883-B395-755C490E26C2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660C42-BB75-461C-0BD1-1B758D879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B78DE1-0747-7CC5-9FD3-814F08370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B6235-015D-4483-A4C1-31A8F7D909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8051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2EAC4-0A94-1DA0-0A52-0BAD51B1E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91DD4C-E153-8C51-5C20-57B32EAF84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84F549-4BAD-FD63-B414-6851DEBBC2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C02934-1669-4905-C0F4-1BC43D477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55C52-76CE-4883-B395-755C490E26C2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A0E876-58D4-B515-5898-B606664E2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227F30-830B-8321-1134-63B9C7ACC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B6235-015D-4483-A4C1-31A8F7D909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9342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A2FA39-29E8-9DC8-5D37-A6C7C9938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FF0127-8E0B-8CE1-AE93-CC36E0190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63DED4-8E85-2D4E-19C4-32D2AD4D2D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955C52-76CE-4883-B395-755C490E26C2}" type="datetimeFigureOut">
              <a:rPr lang="en-GB" smtClean="0"/>
              <a:t>16/09/2025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7EA749-56CB-ED3D-68E6-DDB4091650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7DACB-A8CD-9908-03C6-792FC32076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6B6235-015D-4483-A4C1-31A8F7D909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1344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34" y="6166645"/>
            <a:ext cx="5264188" cy="32861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572" y="535782"/>
            <a:ext cx="10798329" cy="8747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666" y="1766467"/>
            <a:ext cx="10799233" cy="425482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7333" y="6509085"/>
            <a:ext cx="2844800" cy="19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1C91B-C65A-4A5C-BBA8-29DE9733A937}" type="datetimeFigureOut">
              <a:rPr lang="en-GB" smtClean="0"/>
              <a:pPr/>
              <a:t>16/09/2025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20182"/>
            <a:ext cx="3860800" cy="19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04511" y="6525084"/>
            <a:ext cx="814388" cy="19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9DB64-F804-46D7-B97F-CE00FAC863B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34" y="6166645"/>
            <a:ext cx="5264188" cy="3286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36" y="6068428"/>
            <a:ext cx="1702821" cy="47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634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ts val="3450"/>
        </a:lnSpc>
        <a:spcBef>
          <a:spcPct val="0"/>
        </a:spcBef>
        <a:buNone/>
        <a:defRPr sz="375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850"/>
        </a:lnSpc>
        <a:spcBef>
          <a:spcPts val="0"/>
        </a:spcBef>
        <a:spcAft>
          <a:spcPts val="374"/>
        </a:spcAft>
        <a:buFont typeface="Arial" pitchFamily="34" charset="0"/>
        <a:buNone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237600" indent="-237600" algn="l" defTabSz="914400" rtl="0" eaLnBrk="1" latinLnBrk="0" hangingPunct="1">
        <a:lnSpc>
          <a:spcPts val="2850"/>
        </a:lnSpc>
        <a:spcBef>
          <a:spcPts val="0"/>
        </a:spcBef>
        <a:spcAft>
          <a:spcPts val="374"/>
        </a:spcAft>
        <a:buClr>
          <a:schemeClr val="accent1"/>
        </a:buClr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475200" indent="-237600" algn="l" defTabSz="914400" rtl="0" eaLnBrk="1" latinLnBrk="0" hangingPunct="1">
        <a:lnSpc>
          <a:spcPts val="2850"/>
        </a:lnSpc>
        <a:spcBef>
          <a:spcPts val="0"/>
        </a:spcBef>
        <a:spcAft>
          <a:spcPts val="374"/>
        </a:spcAft>
        <a:buClr>
          <a:schemeClr val="accent1"/>
        </a:buClr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723600" indent="-252000" algn="l" defTabSz="914400" rtl="0" eaLnBrk="1" latinLnBrk="0" hangingPunct="1">
        <a:lnSpc>
          <a:spcPts val="2850"/>
        </a:lnSpc>
        <a:spcBef>
          <a:spcPts val="0"/>
        </a:spcBef>
        <a:spcAft>
          <a:spcPts val="374"/>
        </a:spcAft>
        <a:buClr>
          <a:schemeClr val="accent1"/>
        </a:buClr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979200" indent="-270000" algn="l" defTabSz="914400" rtl="0" eaLnBrk="1" latinLnBrk="0" hangingPunct="1">
        <a:lnSpc>
          <a:spcPts val="2850"/>
        </a:lnSpc>
        <a:spcBef>
          <a:spcPct val="20000"/>
        </a:spcBef>
        <a:buClr>
          <a:schemeClr val="accent1"/>
        </a:buClr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719668" y="1486845"/>
            <a:ext cx="10799233" cy="2612155"/>
          </a:xfrm>
        </p:spPr>
        <p:txBody>
          <a:bodyPr/>
          <a:lstStyle/>
          <a:p>
            <a:pPr algn="ctr"/>
            <a:r>
              <a:rPr lang="en-GB" sz="6000">
                <a:latin typeface="Aptos Display"/>
              </a:rPr>
              <a:t>Clinical implementation of</a:t>
            </a:r>
            <a:br>
              <a:rPr lang="en-GB" sz="6000" dirty="0">
                <a:latin typeface="Aptos Display"/>
              </a:rPr>
            </a:br>
            <a:r>
              <a:rPr lang="en-GB" sz="5600" dirty="0">
                <a:latin typeface="Aptos Display"/>
              </a:rPr>
              <a:t> </a:t>
            </a:r>
            <a:br>
              <a:rPr lang="en-GB" sz="5600" dirty="0">
                <a:latin typeface="Aptos Display"/>
              </a:rPr>
            </a:br>
            <a:r>
              <a:rPr lang="en-GB" sz="5600" dirty="0">
                <a:latin typeface="Aptos Display"/>
              </a:rPr>
              <a:t> OCT in DESP </a:t>
            </a:r>
            <a:br>
              <a:rPr lang="en-GB" sz="5600" dirty="0">
                <a:latin typeface="Aptos Display"/>
              </a:rPr>
            </a:br>
            <a:br>
              <a:rPr lang="en-GB" sz="5600" dirty="0">
                <a:latin typeface="Aptos Display"/>
              </a:rPr>
            </a:br>
            <a:r>
              <a:rPr lang="en-GB" sz="5600" dirty="0">
                <a:latin typeface="Aptos Display"/>
              </a:rPr>
              <a:t>and arising challenges</a:t>
            </a:r>
            <a:endParaRPr lang="en-US" dirty="0">
              <a:cs typeface="Arial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GB" sz="2000" dirty="0">
                <a:cs typeface="Arial"/>
              </a:rPr>
              <a:t>Susanne Althauser NCL DESP Clinical Lead  </a:t>
            </a:r>
            <a:endParaRPr lang="en-US" dirty="0">
              <a:cs typeface="Arial"/>
            </a:endParaRPr>
          </a:p>
          <a:p>
            <a:pPr algn="ctr"/>
            <a:r>
              <a:rPr lang="en-GB" sz="2000" dirty="0">
                <a:cs typeface="Arial"/>
              </a:rPr>
              <a:t>BARS Conference – Birmingham   19</a:t>
            </a:r>
            <a:r>
              <a:rPr lang="en-GB" sz="2000" baseline="30000" dirty="0">
                <a:cs typeface="Arial"/>
              </a:rPr>
              <a:t>th</a:t>
            </a:r>
            <a:r>
              <a:rPr lang="en-GB" sz="2000" dirty="0">
                <a:cs typeface="Arial"/>
              </a:rPr>
              <a:t> September 2025</a:t>
            </a:r>
            <a:endParaRPr lang="en-GB" dirty="0">
              <a:cs typeface="Arial"/>
            </a:endParaRPr>
          </a:p>
          <a:p>
            <a:endParaRPr lang="en-GB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3734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39DB24AF-1657-3685-456B-915CDEA7D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b">
            <a:normAutofit/>
          </a:bodyPr>
          <a:lstStyle/>
          <a:p>
            <a:pPr algn="r"/>
            <a:r>
              <a:rPr lang="en-GB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OCT Training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</a:rPr>
              <a:t>-</a:t>
            </a:r>
            <a:br>
              <a:rPr lang="en-GB" sz="4000" b="1" dirty="0"/>
            </a:br>
            <a:r>
              <a:rPr lang="en-GB" sz="4000" b="1" i="1" dirty="0">
                <a:solidFill>
                  <a:srgbClr val="FFFFFF"/>
                </a:solidFill>
              </a:rPr>
              <a:t>Grading</a:t>
            </a:r>
            <a:r>
              <a:rPr lang="en-GB" sz="4000" b="1" dirty="0">
                <a:solidFill>
                  <a:srgbClr val="FFFFFF"/>
                </a:solidFill>
              </a:rPr>
              <a:t> </a:t>
            </a:r>
            <a:br>
              <a:rPr lang="en-GB" sz="4000" b="1" dirty="0">
                <a:solidFill>
                  <a:srgbClr val="FFFFFF"/>
                </a:solidFill>
              </a:rPr>
            </a:br>
            <a:r>
              <a:rPr lang="en-GB" sz="4000" b="1" dirty="0">
                <a:solidFill>
                  <a:srgbClr val="FFFFFF"/>
                </a:solidFill>
              </a:rPr>
              <a:t>in NCL DESP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1A9DC-493E-C570-4E44-AF9F3E836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51" y="649480"/>
            <a:ext cx="6140843" cy="55460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GB" sz="3200" b="1" dirty="0"/>
              <a:t>Grading</a:t>
            </a:r>
          </a:p>
          <a:p>
            <a:pPr marL="0" indent="0">
              <a:buNone/>
            </a:pPr>
            <a:endParaRPr lang="en-GB" sz="2000" b="1"/>
          </a:p>
          <a:p>
            <a:pPr lvl="1"/>
            <a:r>
              <a:rPr lang="en-GB" sz="3200" b="1" dirty="0"/>
              <a:t>Train all graders in OCT</a:t>
            </a:r>
          </a:p>
          <a:p>
            <a:pPr lvl="1"/>
            <a:endParaRPr lang="en-GB" sz="3200" b="1" dirty="0"/>
          </a:p>
          <a:p>
            <a:pPr lvl="2"/>
            <a:r>
              <a:rPr lang="en-GB" sz="3200" dirty="0"/>
              <a:t>Increased Flexibility</a:t>
            </a:r>
          </a:p>
          <a:p>
            <a:pPr lvl="2"/>
            <a:endParaRPr lang="en-GB" sz="3200" dirty="0"/>
          </a:p>
          <a:p>
            <a:pPr marL="2286000" lvl="5" indent="0">
              <a:buNone/>
            </a:pPr>
            <a:r>
              <a:rPr lang="en-GB" sz="3000" i="1" dirty="0"/>
              <a:t>…..But</a:t>
            </a:r>
          </a:p>
          <a:p>
            <a:pPr marL="2286000" lvl="5" indent="0">
              <a:buNone/>
            </a:pPr>
            <a:endParaRPr lang="en-GB" sz="3000" i="1" dirty="0"/>
          </a:p>
          <a:p>
            <a:pPr lvl="2"/>
            <a:r>
              <a:rPr lang="en-GB" sz="3200" dirty="0"/>
              <a:t>Training takes time-</a:t>
            </a:r>
            <a:r>
              <a:rPr lang="en-GB" sz="3200" i="1" dirty="0"/>
              <a:t>costs</a:t>
            </a:r>
          </a:p>
          <a:p>
            <a:pPr lvl="1"/>
            <a:endParaRPr lang="en-GB" sz="3200" dirty="0"/>
          </a:p>
          <a:p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2718061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FFE89F-4AFE-ABE2-52F6-EF19154E8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87BF42CA-AD55-48B4-8949-C4DCA60A6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6AE1D3D-3106-4CB2-AA7C-0C1642AC0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A31B6AF-B711-4CDB-8C2B-16E963DDC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8137" y="0"/>
            <a:ext cx="5646974" cy="6483075"/>
            <a:chOff x="-19221" y="0"/>
            <a:chExt cx="5646974" cy="6483075"/>
          </a:xfrm>
        </p:grpSpPr>
        <p:sp>
          <p:nvSpPr>
            <p:cNvPr id="49" name="Freeform: Shape 41">
              <a:extLst>
                <a:ext uri="{FF2B5EF4-FFF2-40B4-BE49-F238E27FC236}">
                  <a16:creationId xmlns:a16="http://schemas.microsoft.com/office/drawing/2014/main" id="{CA818331-E13C-49C6-B98D-A60AD0E85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16610"/>
              <a:ext cx="5535001" cy="6250127"/>
            </a:xfrm>
            <a:custGeom>
              <a:avLst/>
              <a:gdLst>
                <a:gd name="connsiteX0" fmla="*/ 2510242 w 5535001"/>
                <a:gd name="connsiteY0" fmla="*/ 174 h 6250127"/>
                <a:gd name="connsiteX1" fmla="*/ 2550551 w 5535001"/>
                <a:gd name="connsiteY1" fmla="*/ 510 h 6250127"/>
                <a:gd name="connsiteX2" fmla="*/ 2629490 w 5535001"/>
                <a:gd name="connsiteY2" fmla="*/ 3757 h 6250127"/>
                <a:gd name="connsiteX3" fmla="*/ 2708317 w 5535001"/>
                <a:gd name="connsiteY3" fmla="*/ 7229 h 6250127"/>
                <a:gd name="connsiteX4" fmla="*/ 2787256 w 5535001"/>
                <a:gd name="connsiteY4" fmla="*/ 14619 h 6250127"/>
                <a:gd name="connsiteX5" fmla="*/ 3408467 w 5535001"/>
                <a:gd name="connsiteY5" fmla="*/ 145064 h 6250127"/>
                <a:gd name="connsiteX6" fmla="*/ 3557723 w 5535001"/>
                <a:gd name="connsiteY6" fmla="*/ 199593 h 6250127"/>
                <a:gd name="connsiteX7" fmla="*/ 3594337 w 5535001"/>
                <a:gd name="connsiteY7" fmla="*/ 214597 h 6250127"/>
                <a:gd name="connsiteX8" fmla="*/ 3630616 w 5535001"/>
                <a:gd name="connsiteY8" fmla="*/ 230385 h 6250127"/>
                <a:gd name="connsiteX9" fmla="*/ 3703172 w 5535001"/>
                <a:gd name="connsiteY9" fmla="*/ 262073 h 6250127"/>
                <a:gd name="connsiteX10" fmla="*/ 3739003 w 5535001"/>
                <a:gd name="connsiteY10" fmla="*/ 278756 h 6250127"/>
                <a:gd name="connsiteX11" fmla="*/ 3756806 w 5535001"/>
                <a:gd name="connsiteY11" fmla="*/ 287266 h 6250127"/>
                <a:gd name="connsiteX12" fmla="*/ 3773714 w 5535001"/>
                <a:gd name="connsiteY12" fmla="*/ 297567 h 6250127"/>
                <a:gd name="connsiteX13" fmla="*/ 3840784 w 5535001"/>
                <a:gd name="connsiteY13" fmla="*/ 339332 h 6250127"/>
                <a:gd name="connsiteX14" fmla="*/ 3873927 w 5535001"/>
                <a:gd name="connsiteY14" fmla="*/ 360495 h 6250127"/>
                <a:gd name="connsiteX15" fmla="*/ 3906062 w 5535001"/>
                <a:gd name="connsiteY15" fmla="*/ 383001 h 6250127"/>
                <a:gd name="connsiteX16" fmla="*/ 3969662 w 5535001"/>
                <a:gd name="connsiteY16" fmla="*/ 428572 h 6250127"/>
                <a:gd name="connsiteX17" fmla="*/ 4423029 w 5535001"/>
                <a:gd name="connsiteY17" fmla="*/ 837600 h 6250127"/>
                <a:gd name="connsiteX18" fmla="*/ 4474647 w 5535001"/>
                <a:gd name="connsiteY18" fmla="*/ 891569 h 6250127"/>
                <a:gd name="connsiteX19" fmla="*/ 4524250 w 5535001"/>
                <a:gd name="connsiteY19" fmla="*/ 946883 h 6250127"/>
                <a:gd name="connsiteX20" fmla="*/ 4573965 w 5535001"/>
                <a:gd name="connsiteY20" fmla="*/ 1001748 h 6250127"/>
                <a:gd name="connsiteX21" fmla="*/ 4622224 w 5535001"/>
                <a:gd name="connsiteY21" fmla="*/ 1057509 h 6250127"/>
                <a:gd name="connsiteX22" fmla="*/ 4717510 w 5535001"/>
                <a:gd name="connsiteY22" fmla="*/ 1169143 h 6250127"/>
                <a:gd name="connsiteX23" fmla="*/ 4764986 w 5535001"/>
                <a:gd name="connsiteY23" fmla="*/ 1224681 h 6250127"/>
                <a:gd name="connsiteX24" fmla="*/ 4813021 w 5535001"/>
                <a:gd name="connsiteY24" fmla="*/ 1279994 h 6250127"/>
                <a:gd name="connsiteX25" fmla="*/ 5001915 w 5535001"/>
                <a:gd name="connsiteY25" fmla="*/ 1506846 h 6250127"/>
                <a:gd name="connsiteX26" fmla="*/ 5170542 w 5535001"/>
                <a:gd name="connsiteY26" fmla="*/ 1751165 h 6250127"/>
                <a:gd name="connsiteX27" fmla="*/ 5428969 w 5535001"/>
                <a:gd name="connsiteY27" fmla="*/ 2293660 h 6250127"/>
                <a:gd name="connsiteX28" fmla="*/ 5534893 w 5535001"/>
                <a:gd name="connsiteY28" fmla="*/ 2899307 h 6250127"/>
                <a:gd name="connsiteX29" fmla="*/ 5508804 w 5535001"/>
                <a:gd name="connsiteY29" fmla="*/ 3211144 h 6250127"/>
                <a:gd name="connsiteX30" fmla="*/ 5426282 w 5535001"/>
                <a:gd name="connsiteY30" fmla="*/ 3513352 h 6250127"/>
                <a:gd name="connsiteX31" fmla="*/ 5248250 w 5535001"/>
                <a:gd name="connsiteY31" fmla="*/ 4030542 h 6250127"/>
                <a:gd name="connsiteX32" fmla="*/ 5208612 w 5535001"/>
                <a:gd name="connsiteY32" fmla="*/ 4161771 h 6250127"/>
                <a:gd name="connsiteX33" fmla="*/ 5170318 w 5535001"/>
                <a:gd name="connsiteY33" fmla="*/ 4294680 h 6250127"/>
                <a:gd name="connsiteX34" fmla="*/ 5132248 w 5535001"/>
                <a:gd name="connsiteY34" fmla="*/ 4430164 h 6250127"/>
                <a:gd name="connsiteX35" fmla="*/ 5112765 w 5535001"/>
                <a:gd name="connsiteY35" fmla="*/ 4498914 h 6250127"/>
                <a:gd name="connsiteX36" fmla="*/ 5091715 w 5535001"/>
                <a:gd name="connsiteY36" fmla="*/ 4569119 h 6250127"/>
                <a:gd name="connsiteX37" fmla="*/ 5068985 w 5535001"/>
                <a:gd name="connsiteY37" fmla="*/ 4640220 h 6250127"/>
                <a:gd name="connsiteX38" fmla="*/ 5043904 w 5535001"/>
                <a:gd name="connsiteY38" fmla="*/ 4712105 h 6250127"/>
                <a:gd name="connsiteX39" fmla="*/ 5015799 w 5535001"/>
                <a:gd name="connsiteY39" fmla="*/ 4784438 h 6250127"/>
                <a:gd name="connsiteX40" fmla="*/ 4982880 w 5535001"/>
                <a:gd name="connsiteY40" fmla="*/ 4856435 h 6250127"/>
                <a:gd name="connsiteX41" fmla="*/ 4817276 w 5535001"/>
                <a:gd name="connsiteY41" fmla="*/ 5125275 h 6250127"/>
                <a:gd name="connsiteX42" fmla="*/ 4618753 w 5535001"/>
                <a:gd name="connsiteY42" fmla="*/ 5355374 h 6250127"/>
                <a:gd name="connsiteX43" fmla="*/ 4566575 w 5535001"/>
                <a:gd name="connsiteY43" fmla="*/ 5408560 h 6250127"/>
                <a:gd name="connsiteX44" fmla="*/ 4513837 w 5535001"/>
                <a:gd name="connsiteY44" fmla="*/ 5461186 h 6250127"/>
                <a:gd name="connsiteX45" fmla="*/ 4459531 w 5535001"/>
                <a:gd name="connsiteY45" fmla="*/ 5512580 h 6250127"/>
                <a:gd name="connsiteX46" fmla="*/ 4404554 w 5535001"/>
                <a:gd name="connsiteY46" fmla="*/ 5563526 h 6250127"/>
                <a:gd name="connsiteX47" fmla="*/ 4348009 w 5535001"/>
                <a:gd name="connsiteY47" fmla="*/ 5613017 h 6250127"/>
                <a:gd name="connsiteX48" fmla="*/ 4290568 w 5535001"/>
                <a:gd name="connsiteY48" fmla="*/ 5661948 h 6250127"/>
                <a:gd name="connsiteX49" fmla="*/ 4276124 w 5535001"/>
                <a:gd name="connsiteY49" fmla="*/ 5674153 h 6250127"/>
                <a:gd name="connsiteX50" fmla="*/ 4261120 w 5535001"/>
                <a:gd name="connsiteY50" fmla="*/ 5685798 h 6250127"/>
                <a:gd name="connsiteX51" fmla="*/ 4231112 w 5535001"/>
                <a:gd name="connsiteY51" fmla="*/ 5708976 h 6250127"/>
                <a:gd name="connsiteX52" fmla="*/ 4170984 w 5535001"/>
                <a:gd name="connsiteY52" fmla="*/ 5755443 h 6250127"/>
                <a:gd name="connsiteX53" fmla="*/ 4046025 w 5535001"/>
                <a:gd name="connsiteY53" fmla="*/ 5843228 h 6250127"/>
                <a:gd name="connsiteX54" fmla="*/ 3915356 w 5535001"/>
                <a:gd name="connsiteY54" fmla="*/ 5923735 h 6250127"/>
                <a:gd name="connsiteX55" fmla="*/ 3346323 w 5535001"/>
                <a:gd name="connsiteY55" fmla="*/ 6158872 h 6250127"/>
                <a:gd name="connsiteX56" fmla="*/ 2743476 w 5535001"/>
                <a:gd name="connsiteY56" fmla="*/ 6247328 h 6250127"/>
                <a:gd name="connsiteX57" fmla="*/ 2668120 w 5535001"/>
                <a:gd name="connsiteY57" fmla="*/ 6249344 h 6250127"/>
                <a:gd name="connsiteX58" fmla="*/ 2630498 w 5535001"/>
                <a:gd name="connsiteY58" fmla="*/ 6250127 h 6250127"/>
                <a:gd name="connsiteX59" fmla="*/ 2592988 w 5535001"/>
                <a:gd name="connsiteY59" fmla="*/ 6249568 h 6250127"/>
                <a:gd name="connsiteX60" fmla="*/ 2518080 w 5535001"/>
                <a:gd name="connsiteY60" fmla="*/ 6247777 h 6250127"/>
                <a:gd name="connsiteX61" fmla="*/ 2442948 w 5535001"/>
                <a:gd name="connsiteY61" fmla="*/ 6244529 h 6250127"/>
                <a:gd name="connsiteX62" fmla="*/ 2291676 w 5535001"/>
                <a:gd name="connsiteY62" fmla="*/ 6232213 h 6250127"/>
                <a:gd name="connsiteX63" fmla="*/ 2141412 w 5535001"/>
                <a:gd name="connsiteY63" fmla="*/ 6212394 h 6250127"/>
                <a:gd name="connsiteX64" fmla="*/ 1992715 w 5535001"/>
                <a:gd name="connsiteY64" fmla="*/ 6184961 h 6250127"/>
                <a:gd name="connsiteX65" fmla="*/ 1845811 w 5535001"/>
                <a:gd name="connsiteY65" fmla="*/ 6151034 h 6250127"/>
                <a:gd name="connsiteX66" fmla="*/ 1701033 w 5535001"/>
                <a:gd name="connsiteY66" fmla="*/ 6110724 h 6250127"/>
                <a:gd name="connsiteX67" fmla="*/ 1629484 w 5535001"/>
                <a:gd name="connsiteY67" fmla="*/ 6088219 h 6250127"/>
                <a:gd name="connsiteX68" fmla="*/ 1558383 w 5535001"/>
                <a:gd name="connsiteY68" fmla="*/ 6064929 h 6250127"/>
                <a:gd name="connsiteX69" fmla="*/ 1011968 w 5535001"/>
                <a:gd name="connsiteY69" fmla="*/ 5828896 h 6250127"/>
                <a:gd name="connsiteX70" fmla="*/ 511237 w 5535001"/>
                <a:gd name="connsiteY70" fmla="*/ 5512356 h 6250127"/>
                <a:gd name="connsiteX71" fmla="*/ 395572 w 5535001"/>
                <a:gd name="connsiteY71" fmla="*/ 5419757 h 6250127"/>
                <a:gd name="connsiteX72" fmla="*/ 284722 w 5535001"/>
                <a:gd name="connsiteY72" fmla="*/ 5321559 h 6250127"/>
                <a:gd name="connsiteX73" fmla="*/ 257513 w 5535001"/>
                <a:gd name="connsiteY73" fmla="*/ 5296477 h 6250127"/>
                <a:gd name="connsiteX74" fmla="*/ 243853 w 5535001"/>
                <a:gd name="connsiteY74" fmla="*/ 5283937 h 6250127"/>
                <a:gd name="connsiteX75" fmla="*/ 230752 w 5535001"/>
                <a:gd name="connsiteY75" fmla="*/ 5270836 h 6250127"/>
                <a:gd name="connsiteX76" fmla="*/ 178574 w 5535001"/>
                <a:gd name="connsiteY76" fmla="*/ 5218322 h 6250127"/>
                <a:gd name="connsiteX77" fmla="*/ 126508 w 5535001"/>
                <a:gd name="connsiteY77" fmla="*/ 5165584 h 6250127"/>
                <a:gd name="connsiteX78" fmla="*/ 76345 w 5535001"/>
                <a:gd name="connsiteY78" fmla="*/ 5111167 h 6250127"/>
                <a:gd name="connsiteX79" fmla="*/ 26407 w 5535001"/>
                <a:gd name="connsiteY79" fmla="*/ 5056413 h 6250127"/>
                <a:gd name="connsiteX80" fmla="*/ 0 w 5535001"/>
                <a:gd name="connsiteY80" fmla="*/ 5024776 h 6250127"/>
                <a:gd name="connsiteX81" fmla="*/ 0 w 5535001"/>
                <a:gd name="connsiteY81" fmla="*/ 4492798 h 6250127"/>
                <a:gd name="connsiteX82" fmla="*/ 28534 w 5535001"/>
                <a:gd name="connsiteY82" fmla="*/ 4537879 h 6250127"/>
                <a:gd name="connsiteX83" fmla="*/ 66604 w 5535001"/>
                <a:gd name="connsiteY83" fmla="*/ 4592745 h 6250127"/>
                <a:gd name="connsiteX84" fmla="*/ 104114 w 5535001"/>
                <a:gd name="connsiteY84" fmla="*/ 4647834 h 6250127"/>
                <a:gd name="connsiteX85" fmla="*/ 143751 w 5535001"/>
                <a:gd name="connsiteY85" fmla="*/ 4701580 h 6250127"/>
                <a:gd name="connsiteX86" fmla="*/ 182717 w 5535001"/>
                <a:gd name="connsiteY86" fmla="*/ 4755773 h 6250127"/>
                <a:gd name="connsiteX87" fmla="*/ 223810 w 5535001"/>
                <a:gd name="connsiteY87" fmla="*/ 4808399 h 6250127"/>
                <a:gd name="connsiteX88" fmla="*/ 264679 w 5535001"/>
                <a:gd name="connsiteY88" fmla="*/ 4861249 h 6250127"/>
                <a:gd name="connsiteX89" fmla="*/ 307788 w 5535001"/>
                <a:gd name="connsiteY89" fmla="*/ 4912420 h 6250127"/>
                <a:gd name="connsiteX90" fmla="*/ 351232 w 5535001"/>
                <a:gd name="connsiteY90" fmla="*/ 4963254 h 6250127"/>
                <a:gd name="connsiteX91" fmla="*/ 397028 w 5535001"/>
                <a:gd name="connsiteY91" fmla="*/ 5012185 h 6250127"/>
                <a:gd name="connsiteX92" fmla="*/ 443496 w 5535001"/>
                <a:gd name="connsiteY92" fmla="*/ 5060444 h 6250127"/>
                <a:gd name="connsiteX93" fmla="*/ 455140 w 5535001"/>
                <a:gd name="connsiteY93" fmla="*/ 5072537 h 6250127"/>
                <a:gd name="connsiteX94" fmla="*/ 467345 w 5535001"/>
                <a:gd name="connsiteY94" fmla="*/ 5083958 h 6250127"/>
                <a:gd name="connsiteX95" fmla="*/ 491755 w 5535001"/>
                <a:gd name="connsiteY95" fmla="*/ 5106912 h 6250127"/>
                <a:gd name="connsiteX96" fmla="*/ 540686 w 5535001"/>
                <a:gd name="connsiteY96" fmla="*/ 5152819 h 6250127"/>
                <a:gd name="connsiteX97" fmla="*/ 552890 w 5535001"/>
                <a:gd name="connsiteY97" fmla="*/ 5164353 h 6250127"/>
                <a:gd name="connsiteX98" fmla="*/ 565655 w 5535001"/>
                <a:gd name="connsiteY98" fmla="*/ 5175214 h 6250127"/>
                <a:gd name="connsiteX99" fmla="*/ 591072 w 5535001"/>
                <a:gd name="connsiteY99" fmla="*/ 5197048 h 6250127"/>
                <a:gd name="connsiteX100" fmla="*/ 694197 w 5535001"/>
                <a:gd name="connsiteY100" fmla="*/ 5283041 h 6250127"/>
                <a:gd name="connsiteX101" fmla="*/ 1146221 w 5535001"/>
                <a:gd name="connsiteY101" fmla="*/ 5573716 h 6250127"/>
                <a:gd name="connsiteX102" fmla="*/ 1650982 w 5535001"/>
                <a:gd name="connsiteY102" fmla="*/ 5758130 h 6250127"/>
                <a:gd name="connsiteX103" fmla="*/ 1716485 w 5535001"/>
                <a:gd name="connsiteY103" fmla="*/ 5772798 h 6250127"/>
                <a:gd name="connsiteX104" fmla="*/ 1782211 w 5535001"/>
                <a:gd name="connsiteY104" fmla="*/ 5786235 h 6250127"/>
                <a:gd name="connsiteX105" fmla="*/ 1848386 w 5535001"/>
                <a:gd name="connsiteY105" fmla="*/ 5796984 h 6250127"/>
                <a:gd name="connsiteX106" fmla="*/ 1881417 w 5535001"/>
                <a:gd name="connsiteY106" fmla="*/ 5802359 h 6250127"/>
                <a:gd name="connsiteX107" fmla="*/ 1914560 w 5535001"/>
                <a:gd name="connsiteY107" fmla="*/ 5807061 h 6250127"/>
                <a:gd name="connsiteX108" fmla="*/ 2047469 w 5535001"/>
                <a:gd name="connsiteY108" fmla="*/ 5821282 h 6250127"/>
                <a:gd name="connsiteX109" fmla="*/ 2180601 w 5535001"/>
                <a:gd name="connsiteY109" fmla="*/ 5828896 h 6250127"/>
                <a:gd name="connsiteX110" fmla="*/ 2313622 w 5535001"/>
                <a:gd name="connsiteY110" fmla="*/ 5830463 h 6250127"/>
                <a:gd name="connsiteX111" fmla="*/ 2380021 w 5535001"/>
                <a:gd name="connsiteY111" fmla="*/ 5828448 h 6250127"/>
                <a:gd name="connsiteX112" fmla="*/ 2446195 w 5535001"/>
                <a:gd name="connsiteY112" fmla="*/ 5826433 h 6250127"/>
                <a:gd name="connsiteX113" fmla="*/ 2513041 w 5535001"/>
                <a:gd name="connsiteY113" fmla="*/ 5822737 h 6250127"/>
                <a:gd name="connsiteX114" fmla="*/ 2580111 w 5535001"/>
                <a:gd name="connsiteY114" fmla="*/ 5818258 h 6250127"/>
                <a:gd name="connsiteX115" fmla="*/ 2613590 w 5535001"/>
                <a:gd name="connsiteY115" fmla="*/ 5816355 h 6250127"/>
                <a:gd name="connsiteX116" fmla="*/ 2646845 w 5535001"/>
                <a:gd name="connsiteY116" fmla="*/ 5813108 h 6250127"/>
                <a:gd name="connsiteX117" fmla="*/ 2713244 w 5535001"/>
                <a:gd name="connsiteY117" fmla="*/ 5806838 h 6250127"/>
                <a:gd name="connsiteX118" fmla="*/ 3230882 w 5535001"/>
                <a:gd name="connsiteY118" fmla="*/ 5721292 h 6250127"/>
                <a:gd name="connsiteX119" fmla="*/ 3720416 w 5535001"/>
                <a:gd name="connsiteY119" fmla="*/ 5556472 h 6250127"/>
                <a:gd name="connsiteX120" fmla="*/ 3837425 w 5535001"/>
                <a:gd name="connsiteY120" fmla="*/ 5499927 h 6250127"/>
                <a:gd name="connsiteX121" fmla="*/ 3951634 w 5535001"/>
                <a:gd name="connsiteY121" fmla="*/ 5436552 h 6250127"/>
                <a:gd name="connsiteX122" fmla="*/ 4007284 w 5535001"/>
                <a:gd name="connsiteY122" fmla="*/ 5401841 h 6250127"/>
                <a:gd name="connsiteX123" fmla="*/ 4035164 w 5535001"/>
                <a:gd name="connsiteY123" fmla="*/ 5384374 h 6250127"/>
                <a:gd name="connsiteX124" fmla="*/ 4049049 w 5535001"/>
                <a:gd name="connsiteY124" fmla="*/ 5375640 h 6250127"/>
                <a:gd name="connsiteX125" fmla="*/ 4062485 w 5535001"/>
                <a:gd name="connsiteY125" fmla="*/ 5366123 h 6250127"/>
                <a:gd name="connsiteX126" fmla="*/ 4116567 w 5535001"/>
                <a:gd name="connsiteY126" fmla="*/ 5328277 h 6250127"/>
                <a:gd name="connsiteX127" fmla="*/ 4169976 w 5535001"/>
                <a:gd name="connsiteY127" fmla="*/ 5289199 h 6250127"/>
                <a:gd name="connsiteX128" fmla="*/ 4222042 w 5535001"/>
                <a:gd name="connsiteY128" fmla="*/ 5247994 h 6250127"/>
                <a:gd name="connsiteX129" fmla="*/ 4273213 w 5535001"/>
                <a:gd name="connsiteY129" fmla="*/ 5205558 h 6250127"/>
                <a:gd name="connsiteX130" fmla="*/ 4323151 w 5535001"/>
                <a:gd name="connsiteY130" fmla="*/ 5161329 h 6250127"/>
                <a:gd name="connsiteX131" fmla="*/ 4371971 w 5535001"/>
                <a:gd name="connsiteY131" fmla="*/ 5116093 h 6250127"/>
                <a:gd name="connsiteX132" fmla="*/ 4546868 w 5535001"/>
                <a:gd name="connsiteY132" fmla="*/ 4924400 h 6250127"/>
                <a:gd name="connsiteX133" fmla="*/ 4675634 w 5535001"/>
                <a:gd name="connsiteY133" fmla="*/ 4715352 h 6250127"/>
                <a:gd name="connsiteX134" fmla="*/ 4700155 w 5535001"/>
                <a:gd name="connsiteY134" fmla="*/ 4659255 h 6250127"/>
                <a:gd name="connsiteX135" fmla="*/ 4721206 w 5535001"/>
                <a:gd name="connsiteY135" fmla="*/ 4600135 h 6250127"/>
                <a:gd name="connsiteX136" fmla="*/ 4740465 w 5535001"/>
                <a:gd name="connsiteY136" fmla="*/ 4538887 h 6250127"/>
                <a:gd name="connsiteX137" fmla="*/ 4758492 w 5535001"/>
                <a:gd name="connsiteY137" fmla="*/ 4475848 h 6250127"/>
                <a:gd name="connsiteX138" fmla="*/ 4891288 w 5535001"/>
                <a:gd name="connsiteY138" fmla="*/ 3930329 h 6250127"/>
                <a:gd name="connsiteX139" fmla="*/ 5066298 w 5535001"/>
                <a:gd name="connsiteY139" fmla="*/ 3382235 h 6250127"/>
                <a:gd name="connsiteX140" fmla="*/ 5156994 w 5535001"/>
                <a:gd name="connsiteY140" fmla="*/ 2898635 h 6250127"/>
                <a:gd name="connsiteX141" fmla="*/ 5083317 w 5535001"/>
                <a:gd name="connsiteY141" fmla="*/ 2402047 h 6250127"/>
                <a:gd name="connsiteX142" fmla="*/ 4871022 w 5535001"/>
                <a:gd name="connsiteY142" fmla="*/ 1926958 h 6250127"/>
                <a:gd name="connsiteX143" fmla="*/ 4727028 w 5535001"/>
                <a:gd name="connsiteY143" fmla="*/ 1703577 h 6250127"/>
                <a:gd name="connsiteX144" fmla="*/ 4563776 w 5535001"/>
                <a:gd name="connsiteY144" fmla="*/ 1490834 h 6250127"/>
                <a:gd name="connsiteX145" fmla="*/ 4370291 w 5535001"/>
                <a:gd name="connsiteY145" fmla="*/ 1300596 h 6250127"/>
                <a:gd name="connsiteX146" fmla="*/ 4266046 w 5535001"/>
                <a:gd name="connsiteY146" fmla="*/ 1214491 h 6250127"/>
                <a:gd name="connsiteX147" fmla="*/ 4212973 w 5535001"/>
                <a:gd name="connsiteY147" fmla="*/ 1173062 h 6250127"/>
                <a:gd name="connsiteX148" fmla="*/ 4157995 w 5535001"/>
                <a:gd name="connsiteY148" fmla="*/ 1134545 h 6250127"/>
                <a:gd name="connsiteX149" fmla="*/ 3697126 w 5535001"/>
                <a:gd name="connsiteY149" fmla="*/ 881044 h 6250127"/>
                <a:gd name="connsiteX150" fmla="*/ 3637670 w 5535001"/>
                <a:gd name="connsiteY150" fmla="*/ 856747 h 6250127"/>
                <a:gd name="connsiteX151" fmla="*/ 3608222 w 5535001"/>
                <a:gd name="connsiteY151" fmla="*/ 844318 h 6250127"/>
                <a:gd name="connsiteX152" fmla="*/ 3578214 w 5535001"/>
                <a:gd name="connsiteY152" fmla="*/ 833457 h 6250127"/>
                <a:gd name="connsiteX153" fmla="*/ 3518309 w 5535001"/>
                <a:gd name="connsiteY153" fmla="*/ 812294 h 6250127"/>
                <a:gd name="connsiteX154" fmla="*/ 3503417 w 5535001"/>
                <a:gd name="connsiteY154" fmla="*/ 806920 h 6250127"/>
                <a:gd name="connsiteX155" fmla="*/ 3489533 w 5535001"/>
                <a:gd name="connsiteY155" fmla="*/ 799642 h 6250127"/>
                <a:gd name="connsiteX156" fmla="*/ 3460869 w 5535001"/>
                <a:gd name="connsiteY156" fmla="*/ 787101 h 6250127"/>
                <a:gd name="connsiteX157" fmla="*/ 3402980 w 5535001"/>
                <a:gd name="connsiteY157" fmla="*/ 763475 h 6250127"/>
                <a:gd name="connsiteX158" fmla="*/ 3374092 w 5535001"/>
                <a:gd name="connsiteY158" fmla="*/ 751606 h 6250127"/>
                <a:gd name="connsiteX159" fmla="*/ 3344980 w 5535001"/>
                <a:gd name="connsiteY159" fmla="*/ 740409 h 6250127"/>
                <a:gd name="connsiteX160" fmla="*/ 3226627 w 5535001"/>
                <a:gd name="connsiteY160" fmla="*/ 700772 h 6250127"/>
                <a:gd name="connsiteX161" fmla="*/ 2735750 w 5535001"/>
                <a:gd name="connsiteY161" fmla="*/ 614667 h 6250127"/>
                <a:gd name="connsiteX162" fmla="*/ 2673158 w 5535001"/>
                <a:gd name="connsiteY162" fmla="*/ 610412 h 6250127"/>
                <a:gd name="connsiteX163" fmla="*/ 2610119 w 5535001"/>
                <a:gd name="connsiteY163" fmla="*/ 609628 h 6250127"/>
                <a:gd name="connsiteX164" fmla="*/ 2547080 w 5535001"/>
                <a:gd name="connsiteY164" fmla="*/ 608620 h 6250127"/>
                <a:gd name="connsiteX165" fmla="*/ 2516400 w 5535001"/>
                <a:gd name="connsiteY165" fmla="*/ 608844 h 6250127"/>
                <a:gd name="connsiteX166" fmla="*/ 2486280 w 5535001"/>
                <a:gd name="connsiteY166" fmla="*/ 609740 h 6250127"/>
                <a:gd name="connsiteX167" fmla="*/ 2426376 w 5535001"/>
                <a:gd name="connsiteY167" fmla="*/ 613099 h 6250127"/>
                <a:gd name="connsiteX168" fmla="*/ 2366920 w 5535001"/>
                <a:gd name="connsiteY168" fmla="*/ 618474 h 6250127"/>
                <a:gd name="connsiteX169" fmla="*/ 2337248 w 5535001"/>
                <a:gd name="connsiteY169" fmla="*/ 621497 h 6250127"/>
                <a:gd name="connsiteX170" fmla="*/ 2307800 w 5535001"/>
                <a:gd name="connsiteY170" fmla="*/ 625528 h 6250127"/>
                <a:gd name="connsiteX171" fmla="*/ 2278351 w 5535001"/>
                <a:gd name="connsiteY171" fmla="*/ 629559 h 6250127"/>
                <a:gd name="connsiteX172" fmla="*/ 2249127 w 5535001"/>
                <a:gd name="connsiteY172" fmla="*/ 634710 h 6250127"/>
                <a:gd name="connsiteX173" fmla="*/ 1796096 w 5535001"/>
                <a:gd name="connsiteY173" fmla="*/ 781726 h 6250127"/>
                <a:gd name="connsiteX174" fmla="*/ 1370833 w 5535001"/>
                <a:gd name="connsiteY174" fmla="*/ 1048663 h 6250127"/>
                <a:gd name="connsiteX175" fmla="*/ 959790 w 5535001"/>
                <a:gd name="connsiteY175" fmla="*/ 1390844 h 6250127"/>
                <a:gd name="connsiteX176" fmla="*/ 749062 w 5535001"/>
                <a:gd name="connsiteY176" fmla="*/ 1577611 h 6250127"/>
                <a:gd name="connsiteX177" fmla="*/ 524786 w 5535001"/>
                <a:gd name="connsiteY177" fmla="*/ 1763145 h 6250127"/>
                <a:gd name="connsiteX178" fmla="*/ 84071 w 5535001"/>
                <a:gd name="connsiteY178" fmla="*/ 2098496 h 6250127"/>
                <a:gd name="connsiteX179" fmla="*/ 0 w 5535001"/>
                <a:gd name="connsiteY179" fmla="*/ 2168094 h 6250127"/>
                <a:gd name="connsiteX180" fmla="*/ 0 w 5535001"/>
                <a:gd name="connsiteY180" fmla="*/ 1576676 h 6250127"/>
                <a:gd name="connsiteX181" fmla="*/ 174655 w 5535001"/>
                <a:gd name="connsiteY181" fmla="*/ 1387597 h 6250127"/>
                <a:gd name="connsiteX182" fmla="*/ 363661 w 5535001"/>
                <a:gd name="connsiteY182" fmla="*/ 1188626 h 6250127"/>
                <a:gd name="connsiteX183" fmla="*/ 458052 w 5535001"/>
                <a:gd name="connsiteY183" fmla="*/ 1086397 h 6250127"/>
                <a:gd name="connsiteX184" fmla="*/ 557257 w 5535001"/>
                <a:gd name="connsiteY184" fmla="*/ 981593 h 6250127"/>
                <a:gd name="connsiteX185" fmla="*/ 994165 w 5535001"/>
                <a:gd name="connsiteY185" fmla="*/ 578389 h 6250127"/>
                <a:gd name="connsiteX186" fmla="*/ 1520873 w 5535001"/>
                <a:gd name="connsiteY186" fmla="*/ 237215 h 6250127"/>
                <a:gd name="connsiteX187" fmla="*/ 2141748 w 5535001"/>
                <a:gd name="connsiteY187" fmla="*/ 31190 h 6250127"/>
                <a:gd name="connsiteX188" fmla="*/ 2182505 w 5535001"/>
                <a:gd name="connsiteY188" fmla="*/ 24360 h 6250127"/>
                <a:gd name="connsiteX189" fmla="*/ 2223374 w 5535001"/>
                <a:gd name="connsiteY189" fmla="*/ 18873 h 6250127"/>
                <a:gd name="connsiteX190" fmla="*/ 2264355 w 5535001"/>
                <a:gd name="connsiteY190" fmla="*/ 13611 h 6250127"/>
                <a:gd name="connsiteX191" fmla="*/ 2305336 w 5535001"/>
                <a:gd name="connsiteY191" fmla="*/ 9580 h 6250127"/>
                <a:gd name="connsiteX192" fmla="*/ 2387410 w 5535001"/>
                <a:gd name="connsiteY192" fmla="*/ 3645 h 6250127"/>
                <a:gd name="connsiteX193" fmla="*/ 2469373 w 5535001"/>
                <a:gd name="connsiteY193" fmla="*/ 622 h 625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535001" h="6250127">
                  <a:moveTo>
                    <a:pt x="2510242" y="174"/>
                  </a:moveTo>
                  <a:cubicBezTo>
                    <a:pt x="2523902" y="-50"/>
                    <a:pt x="2537562" y="-162"/>
                    <a:pt x="2550551" y="510"/>
                  </a:cubicBezTo>
                  <a:lnTo>
                    <a:pt x="2629490" y="3757"/>
                  </a:lnTo>
                  <a:lnTo>
                    <a:pt x="2708317" y="7229"/>
                  </a:lnTo>
                  <a:cubicBezTo>
                    <a:pt x="2734630" y="8572"/>
                    <a:pt x="2760943" y="12155"/>
                    <a:pt x="2787256" y="14619"/>
                  </a:cubicBezTo>
                  <a:cubicBezTo>
                    <a:pt x="2997536" y="34885"/>
                    <a:pt x="3207144" y="77994"/>
                    <a:pt x="3408467" y="145064"/>
                  </a:cubicBezTo>
                  <a:lnTo>
                    <a:pt x="3557723" y="199593"/>
                  </a:lnTo>
                  <a:cubicBezTo>
                    <a:pt x="3570264" y="203848"/>
                    <a:pt x="3582245" y="209447"/>
                    <a:pt x="3594337" y="214597"/>
                  </a:cubicBezTo>
                  <a:lnTo>
                    <a:pt x="3630616" y="230385"/>
                  </a:lnTo>
                  <a:lnTo>
                    <a:pt x="3703172" y="262073"/>
                  </a:lnTo>
                  <a:cubicBezTo>
                    <a:pt x="3715265" y="267335"/>
                    <a:pt x="3727358" y="272598"/>
                    <a:pt x="3739003" y="278756"/>
                  </a:cubicBezTo>
                  <a:cubicBezTo>
                    <a:pt x="3744937" y="281667"/>
                    <a:pt x="3750984" y="284131"/>
                    <a:pt x="3756806" y="287266"/>
                  </a:cubicBezTo>
                  <a:cubicBezTo>
                    <a:pt x="3762517" y="290513"/>
                    <a:pt x="3768115" y="294208"/>
                    <a:pt x="3773714" y="297567"/>
                  </a:cubicBezTo>
                  <a:lnTo>
                    <a:pt x="3840784" y="339332"/>
                  </a:lnTo>
                  <a:cubicBezTo>
                    <a:pt x="3851869" y="346386"/>
                    <a:pt x="3863290" y="352881"/>
                    <a:pt x="3873927" y="360495"/>
                  </a:cubicBezTo>
                  <a:lnTo>
                    <a:pt x="3906062" y="383001"/>
                  </a:lnTo>
                  <a:lnTo>
                    <a:pt x="3969662" y="428572"/>
                  </a:lnTo>
                  <a:cubicBezTo>
                    <a:pt x="4137281" y="552188"/>
                    <a:pt x="4285417" y="693270"/>
                    <a:pt x="4423029" y="837600"/>
                  </a:cubicBezTo>
                  <a:cubicBezTo>
                    <a:pt x="4440160" y="855739"/>
                    <a:pt x="4457404" y="873766"/>
                    <a:pt x="4474647" y="891569"/>
                  </a:cubicBezTo>
                  <a:lnTo>
                    <a:pt x="4524250" y="946883"/>
                  </a:lnTo>
                  <a:lnTo>
                    <a:pt x="4573965" y="1001748"/>
                  </a:lnTo>
                  <a:cubicBezTo>
                    <a:pt x="4590760" y="1019887"/>
                    <a:pt x="4605988" y="1039146"/>
                    <a:pt x="4622224" y="1057509"/>
                  </a:cubicBezTo>
                  <a:cubicBezTo>
                    <a:pt x="4653911" y="1094907"/>
                    <a:pt x="4686831" y="1131409"/>
                    <a:pt x="4717510" y="1169143"/>
                  </a:cubicBezTo>
                  <a:cubicBezTo>
                    <a:pt x="4733186" y="1187730"/>
                    <a:pt x="4748862" y="1206430"/>
                    <a:pt x="4764986" y="1224681"/>
                  </a:cubicBezTo>
                  <a:cubicBezTo>
                    <a:pt x="4780886" y="1243044"/>
                    <a:pt x="4797233" y="1261071"/>
                    <a:pt x="4813021" y="1279994"/>
                  </a:cubicBezTo>
                  <a:cubicBezTo>
                    <a:pt x="4877292" y="1354230"/>
                    <a:pt x="4941339" y="1428914"/>
                    <a:pt x="5001915" y="1506846"/>
                  </a:cubicBezTo>
                  <a:cubicBezTo>
                    <a:pt x="5062603" y="1584665"/>
                    <a:pt x="5118252" y="1666739"/>
                    <a:pt x="5170542" y="1751165"/>
                  </a:cubicBezTo>
                  <a:cubicBezTo>
                    <a:pt x="5274898" y="1920240"/>
                    <a:pt x="5363579" y="2101295"/>
                    <a:pt x="5428969" y="2293660"/>
                  </a:cubicBezTo>
                  <a:cubicBezTo>
                    <a:pt x="5494136" y="2485801"/>
                    <a:pt x="5533102" y="2690819"/>
                    <a:pt x="5534893" y="2899307"/>
                  </a:cubicBezTo>
                  <a:cubicBezTo>
                    <a:pt x="5536124" y="3003439"/>
                    <a:pt x="5526831" y="3108132"/>
                    <a:pt x="5508804" y="3211144"/>
                  </a:cubicBezTo>
                  <a:cubicBezTo>
                    <a:pt x="5490441" y="3314157"/>
                    <a:pt x="5462336" y="3415490"/>
                    <a:pt x="5426282" y="3513352"/>
                  </a:cubicBezTo>
                  <a:cubicBezTo>
                    <a:pt x="5363355" y="3684890"/>
                    <a:pt x="5302219" y="3856428"/>
                    <a:pt x="5248250" y="4030542"/>
                  </a:cubicBezTo>
                  <a:lnTo>
                    <a:pt x="5208612" y="4161771"/>
                  </a:lnTo>
                  <a:lnTo>
                    <a:pt x="5170318" y="4294680"/>
                  </a:lnTo>
                  <a:lnTo>
                    <a:pt x="5132248" y="4430164"/>
                  </a:lnTo>
                  <a:lnTo>
                    <a:pt x="5112765" y="4498914"/>
                  </a:lnTo>
                  <a:lnTo>
                    <a:pt x="5091715" y="4569119"/>
                  </a:lnTo>
                  <a:cubicBezTo>
                    <a:pt x="5085221" y="4592297"/>
                    <a:pt x="5076823" y="4616482"/>
                    <a:pt x="5068985" y="4640220"/>
                  </a:cubicBezTo>
                  <a:cubicBezTo>
                    <a:pt x="5060699" y="4664182"/>
                    <a:pt x="5053981" y="4687807"/>
                    <a:pt x="5043904" y="4712105"/>
                  </a:cubicBezTo>
                  <a:lnTo>
                    <a:pt x="5015799" y="4784438"/>
                  </a:lnTo>
                  <a:cubicBezTo>
                    <a:pt x="5005274" y="4808511"/>
                    <a:pt x="4993965" y="4832473"/>
                    <a:pt x="4982880" y="4856435"/>
                  </a:cubicBezTo>
                  <a:cubicBezTo>
                    <a:pt x="4936524" y="4951273"/>
                    <a:pt x="4881099" y="5044096"/>
                    <a:pt x="4817276" y="5125275"/>
                  </a:cubicBezTo>
                  <a:cubicBezTo>
                    <a:pt x="4755244" y="5208805"/>
                    <a:pt x="4686943" y="5282817"/>
                    <a:pt x="4618753" y="5355374"/>
                  </a:cubicBezTo>
                  <a:cubicBezTo>
                    <a:pt x="4602069" y="5374073"/>
                    <a:pt x="4584154" y="5391092"/>
                    <a:pt x="4566575" y="5408560"/>
                  </a:cubicBezTo>
                  <a:lnTo>
                    <a:pt x="4513837" y="5461186"/>
                  </a:lnTo>
                  <a:cubicBezTo>
                    <a:pt x="4496593" y="5479101"/>
                    <a:pt x="4477894" y="5495560"/>
                    <a:pt x="4459531" y="5512580"/>
                  </a:cubicBezTo>
                  <a:lnTo>
                    <a:pt x="4404554" y="5563526"/>
                  </a:lnTo>
                  <a:cubicBezTo>
                    <a:pt x="4386527" y="5580770"/>
                    <a:pt x="4366932" y="5596670"/>
                    <a:pt x="4348009" y="5613017"/>
                  </a:cubicBezTo>
                  <a:lnTo>
                    <a:pt x="4290568" y="5661948"/>
                  </a:lnTo>
                  <a:lnTo>
                    <a:pt x="4276124" y="5674153"/>
                  </a:lnTo>
                  <a:lnTo>
                    <a:pt x="4261120" y="5685798"/>
                  </a:lnTo>
                  <a:lnTo>
                    <a:pt x="4231112" y="5708976"/>
                  </a:lnTo>
                  <a:lnTo>
                    <a:pt x="4170984" y="5755443"/>
                  </a:lnTo>
                  <a:cubicBezTo>
                    <a:pt x="4130227" y="5785563"/>
                    <a:pt x="4087790" y="5813892"/>
                    <a:pt x="4046025" y="5843228"/>
                  </a:cubicBezTo>
                  <a:cubicBezTo>
                    <a:pt x="4002917" y="5870437"/>
                    <a:pt x="3959248" y="5897309"/>
                    <a:pt x="3915356" y="5923735"/>
                  </a:cubicBezTo>
                  <a:cubicBezTo>
                    <a:pt x="3737659" y="6026299"/>
                    <a:pt x="3544847" y="6106022"/>
                    <a:pt x="3346323" y="6158872"/>
                  </a:cubicBezTo>
                  <a:cubicBezTo>
                    <a:pt x="3147800" y="6211946"/>
                    <a:pt x="2944462" y="6239714"/>
                    <a:pt x="2743476" y="6247328"/>
                  </a:cubicBezTo>
                  <a:lnTo>
                    <a:pt x="2668120" y="6249344"/>
                  </a:lnTo>
                  <a:lnTo>
                    <a:pt x="2630498" y="6250127"/>
                  </a:lnTo>
                  <a:lnTo>
                    <a:pt x="2592988" y="6249568"/>
                  </a:lnTo>
                  <a:lnTo>
                    <a:pt x="2518080" y="6247777"/>
                  </a:lnTo>
                  <a:cubicBezTo>
                    <a:pt x="2493110" y="6247105"/>
                    <a:pt x="2468365" y="6246881"/>
                    <a:pt x="2442948" y="6244529"/>
                  </a:cubicBezTo>
                  <a:cubicBezTo>
                    <a:pt x="2392337" y="6240722"/>
                    <a:pt x="2341950" y="6237699"/>
                    <a:pt x="2291676" y="6232213"/>
                  </a:cubicBezTo>
                  <a:lnTo>
                    <a:pt x="2141412" y="6212394"/>
                  </a:lnTo>
                  <a:lnTo>
                    <a:pt x="1992715" y="6184961"/>
                  </a:lnTo>
                  <a:cubicBezTo>
                    <a:pt x="1943561" y="6173988"/>
                    <a:pt x="1894630" y="6162231"/>
                    <a:pt x="1845811" y="6151034"/>
                  </a:cubicBezTo>
                  <a:cubicBezTo>
                    <a:pt x="1797215" y="6138829"/>
                    <a:pt x="1749180" y="6123938"/>
                    <a:pt x="1701033" y="6110724"/>
                  </a:cubicBezTo>
                  <a:cubicBezTo>
                    <a:pt x="1676847" y="6104566"/>
                    <a:pt x="1653334" y="6095833"/>
                    <a:pt x="1629484" y="6088219"/>
                  </a:cubicBezTo>
                  <a:lnTo>
                    <a:pt x="1558383" y="6064929"/>
                  </a:lnTo>
                  <a:cubicBezTo>
                    <a:pt x="1369713" y="6000210"/>
                    <a:pt x="1186978" y="5921271"/>
                    <a:pt x="1011968" y="5828896"/>
                  </a:cubicBezTo>
                  <a:cubicBezTo>
                    <a:pt x="837071" y="5736408"/>
                    <a:pt x="668556" y="5631940"/>
                    <a:pt x="511237" y="5512356"/>
                  </a:cubicBezTo>
                  <a:cubicBezTo>
                    <a:pt x="471152" y="5483468"/>
                    <a:pt x="433642" y="5451220"/>
                    <a:pt x="395572" y="5419757"/>
                  </a:cubicBezTo>
                  <a:cubicBezTo>
                    <a:pt x="356831" y="5388965"/>
                    <a:pt x="321112" y="5354926"/>
                    <a:pt x="284722" y="5321559"/>
                  </a:cubicBezTo>
                  <a:lnTo>
                    <a:pt x="257513" y="5296477"/>
                  </a:lnTo>
                  <a:lnTo>
                    <a:pt x="243853" y="5283937"/>
                  </a:lnTo>
                  <a:lnTo>
                    <a:pt x="230752" y="5270836"/>
                  </a:lnTo>
                  <a:lnTo>
                    <a:pt x="178574" y="5218322"/>
                  </a:lnTo>
                  <a:cubicBezTo>
                    <a:pt x="161331" y="5200631"/>
                    <a:pt x="143191" y="5183948"/>
                    <a:pt x="126508" y="5165584"/>
                  </a:cubicBezTo>
                  <a:lnTo>
                    <a:pt x="76345" y="5111167"/>
                  </a:lnTo>
                  <a:cubicBezTo>
                    <a:pt x="59774" y="5092916"/>
                    <a:pt x="42530" y="5075112"/>
                    <a:pt x="26407" y="5056413"/>
                  </a:cubicBezTo>
                  <a:lnTo>
                    <a:pt x="0" y="5024776"/>
                  </a:lnTo>
                  <a:lnTo>
                    <a:pt x="0" y="4492798"/>
                  </a:lnTo>
                  <a:lnTo>
                    <a:pt x="28534" y="4537879"/>
                  </a:lnTo>
                  <a:cubicBezTo>
                    <a:pt x="41299" y="4556130"/>
                    <a:pt x="54175" y="4574382"/>
                    <a:pt x="66604" y="4592745"/>
                  </a:cubicBezTo>
                  <a:lnTo>
                    <a:pt x="104114" y="4647834"/>
                  </a:lnTo>
                  <a:lnTo>
                    <a:pt x="143751" y="4701580"/>
                  </a:lnTo>
                  <a:cubicBezTo>
                    <a:pt x="156964" y="4719495"/>
                    <a:pt x="169728" y="4737746"/>
                    <a:pt x="182717" y="4755773"/>
                  </a:cubicBezTo>
                  <a:lnTo>
                    <a:pt x="223810" y="4808399"/>
                  </a:lnTo>
                  <a:lnTo>
                    <a:pt x="264679" y="4861249"/>
                  </a:lnTo>
                  <a:cubicBezTo>
                    <a:pt x="278563" y="4878717"/>
                    <a:pt x="293455" y="4895288"/>
                    <a:pt x="307788" y="4912420"/>
                  </a:cubicBezTo>
                  <a:lnTo>
                    <a:pt x="351232" y="4963254"/>
                  </a:lnTo>
                  <a:cubicBezTo>
                    <a:pt x="365788" y="4980162"/>
                    <a:pt x="381688" y="4995837"/>
                    <a:pt x="397028" y="5012185"/>
                  </a:cubicBezTo>
                  <a:lnTo>
                    <a:pt x="443496" y="5060444"/>
                  </a:lnTo>
                  <a:lnTo>
                    <a:pt x="455140" y="5072537"/>
                  </a:lnTo>
                  <a:lnTo>
                    <a:pt x="467345" y="5083958"/>
                  </a:lnTo>
                  <a:lnTo>
                    <a:pt x="491755" y="5106912"/>
                  </a:lnTo>
                  <a:lnTo>
                    <a:pt x="540686" y="5152819"/>
                  </a:lnTo>
                  <a:lnTo>
                    <a:pt x="552890" y="5164353"/>
                  </a:lnTo>
                  <a:lnTo>
                    <a:pt x="565655" y="5175214"/>
                  </a:lnTo>
                  <a:lnTo>
                    <a:pt x="591072" y="5197048"/>
                  </a:lnTo>
                  <a:cubicBezTo>
                    <a:pt x="624999" y="5226160"/>
                    <a:pt x="658366" y="5256056"/>
                    <a:pt x="694197" y="5283041"/>
                  </a:cubicBezTo>
                  <a:cubicBezTo>
                    <a:pt x="834272" y="5394675"/>
                    <a:pt x="985207" y="5493881"/>
                    <a:pt x="1146221" y="5573716"/>
                  </a:cubicBezTo>
                  <a:cubicBezTo>
                    <a:pt x="1307122" y="5653774"/>
                    <a:pt x="1476869" y="5715918"/>
                    <a:pt x="1650982" y="5758130"/>
                  </a:cubicBezTo>
                  <a:lnTo>
                    <a:pt x="1716485" y="5772798"/>
                  </a:lnTo>
                  <a:cubicBezTo>
                    <a:pt x="1738431" y="5777390"/>
                    <a:pt x="1759929" y="5783100"/>
                    <a:pt x="1782211" y="5786235"/>
                  </a:cubicBezTo>
                  <a:lnTo>
                    <a:pt x="1848386" y="5796984"/>
                  </a:lnTo>
                  <a:lnTo>
                    <a:pt x="1881417" y="5802359"/>
                  </a:lnTo>
                  <a:cubicBezTo>
                    <a:pt x="1892390" y="5804151"/>
                    <a:pt x="1903363" y="5806054"/>
                    <a:pt x="1914560" y="5807061"/>
                  </a:cubicBezTo>
                  <a:cubicBezTo>
                    <a:pt x="1959012" y="5811765"/>
                    <a:pt x="2003241" y="5817251"/>
                    <a:pt x="2047469" y="5821282"/>
                  </a:cubicBezTo>
                  <a:lnTo>
                    <a:pt x="2180601" y="5828896"/>
                  </a:lnTo>
                  <a:lnTo>
                    <a:pt x="2313622" y="5830463"/>
                  </a:lnTo>
                  <a:cubicBezTo>
                    <a:pt x="2335680" y="5830799"/>
                    <a:pt x="2357962" y="5829008"/>
                    <a:pt x="2380021" y="5828448"/>
                  </a:cubicBezTo>
                  <a:lnTo>
                    <a:pt x="2446195" y="5826433"/>
                  </a:lnTo>
                  <a:cubicBezTo>
                    <a:pt x="2468029" y="5826208"/>
                    <a:pt x="2490647" y="5824193"/>
                    <a:pt x="2513041" y="5822737"/>
                  </a:cubicBezTo>
                  <a:lnTo>
                    <a:pt x="2580111" y="5818258"/>
                  </a:lnTo>
                  <a:lnTo>
                    <a:pt x="2613590" y="5816355"/>
                  </a:lnTo>
                  <a:lnTo>
                    <a:pt x="2646845" y="5813108"/>
                  </a:lnTo>
                  <a:cubicBezTo>
                    <a:pt x="2669016" y="5810869"/>
                    <a:pt x="2691074" y="5808741"/>
                    <a:pt x="2713244" y="5806838"/>
                  </a:cubicBezTo>
                  <a:cubicBezTo>
                    <a:pt x="2889933" y="5789371"/>
                    <a:pt x="3062815" y="5762050"/>
                    <a:pt x="3230882" y="5721292"/>
                  </a:cubicBezTo>
                  <a:cubicBezTo>
                    <a:pt x="3398837" y="5680423"/>
                    <a:pt x="3562426" y="5626902"/>
                    <a:pt x="3720416" y="5556472"/>
                  </a:cubicBezTo>
                  <a:cubicBezTo>
                    <a:pt x="3759381" y="5537997"/>
                    <a:pt x="3798347" y="5518962"/>
                    <a:pt x="3837425" y="5499927"/>
                  </a:cubicBezTo>
                  <a:cubicBezTo>
                    <a:pt x="3875271" y="5478765"/>
                    <a:pt x="3913900" y="5458610"/>
                    <a:pt x="3951634" y="5436552"/>
                  </a:cubicBezTo>
                  <a:lnTo>
                    <a:pt x="4007284" y="5401841"/>
                  </a:lnTo>
                  <a:lnTo>
                    <a:pt x="4035164" y="5384374"/>
                  </a:lnTo>
                  <a:lnTo>
                    <a:pt x="4049049" y="5375640"/>
                  </a:lnTo>
                  <a:lnTo>
                    <a:pt x="4062485" y="5366123"/>
                  </a:lnTo>
                  <a:lnTo>
                    <a:pt x="4116567" y="5328277"/>
                  </a:lnTo>
                  <a:cubicBezTo>
                    <a:pt x="4134594" y="5315624"/>
                    <a:pt x="4152957" y="5303420"/>
                    <a:pt x="4169976" y="5289199"/>
                  </a:cubicBezTo>
                  <a:lnTo>
                    <a:pt x="4222042" y="5247994"/>
                  </a:lnTo>
                  <a:cubicBezTo>
                    <a:pt x="4239398" y="5234222"/>
                    <a:pt x="4256865" y="5220562"/>
                    <a:pt x="4273213" y="5205558"/>
                  </a:cubicBezTo>
                  <a:lnTo>
                    <a:pt x="4323151" y="5161329"/>
                  </a:lnTo>
                  <a:cubicBezTo>
                    <a:pt x="4339611" y="5146437"/>
                    <a:pt x="4356631" y="5131881"/>
                    <a:pt x="4371971" y="5116093"/>
                  </a:cubicBezTo>
                  <a:cubicBezTo>
                    <a:pt x="4435457" y="5054398"/>
                    <a:pt x="4496258" y="4991135"/>
                    <a:pt x="4546868" y="4924400"/>
                  </a:cubicBezTo>
                  <a:cubicBezTo>
                    <a:pt x="4600054" y="4858450"/>
                    <a:pt x="4640699" y="4788916"/>
                    <a:pt x="4675634" y="4715352"/>
                  </a:cubicBezTo>
                  <a:lnTo>
                    <a:pt x="4700155" y="4659255"/>
                  </a:lnTo>
                  <a:lnTo>
                    <a:pt x="4721206" y="4600135"/>
                  </a:lnTo>
                  <a:cubicBezTo>
                    <a:pt x="4728707" y="4580988"/>
                    <a:pt x="4733970" y="4559266"/>
                    <a:pt x="4740465" y="4538887"/>
                  </a:cubicBezTo>
                  <a:cubicBezTo>
                    <a:pt x="4746623" y="4518061"/>
                    <a:pt x="4753005" y="4497906"/>
                    <a:pt x="4758492" y="4475848"/>
                  </a:cubicBezTo>
                  <a:cubicBezTo>
                    <a:pt x="4803168" y="4303637"/>
                    <a:pt x="4840902" y="4115080"/>
                    <a:pt x="4891288" y="3930329"/>
                  </a:cubicBezTo>
                  <a:cubicBezTo>
                    <a:pt x="4940891" y="3744906"/>
                    <a:pt x="5000235" y="3562059"/>
                    <a:pt x="5066298" y="3382235"/>
                  </a:cubicBezTo>
                  <a:cubicBezTo>
                    <a:pt x="5124186" y="3226932"/>
                    <a:pt x="5154530" y="3064015"/>
                    <a:pt x="5156994" y="2898635"/>
                  </a:cubicBezTo>
                  <a:cubicBezTo>
                    <a:pt x="5159681" y="2733255"/>
                    <a:pt x="5132920" y="2565636"/>
                    <a:pt x="5083317" y="2402047"/>
                  </a:cubicBezTo>
                  <a:cubicBezTo>
                    <a:pt x="5033938" y="2238123"/>
                    <a:pt x="4960150" y="2079013"/>
                    <a:pt x="4871022" y="1926958"/>
                  </a:cubicBezTo>
                  <a:cubicBezTo>
                    <a:pt x="4826570" y="1850818"/>
                    <a:pt x="4777415" y="1776918"/>
                    <a:pt x="4727028" y="1703577"/>
                  </a:cubicBezTo>
                  <a:cubicBezTo>
                    <a:pt x="4676418" y="1630349"/>
                    <a:pt x="4622784" y="1558464"/>
                    <a:pt x="4563776" y="1490834"/>
                  </a:cubicBezTo>
                  <a:cubicBezTo>
                    <a:pt x="4503647" y="1423764"/>
                    <a:pt x="4439041" y="1359157"/>
                    <a:pt x="4370291" y="1300596"/>
                  </a:cubicBezTo>
                  <a:cubicBezTo>
                    <a:pt x="4336812" y="1270141"/>
                    <a:pt x="4301541" y="1242148"/>
                    <a:pt x="4266046" y="1214491"/>
                  </a:cubicBezTo>
                  <a:cubicBezTo>
                    <a:pt x="4248355" y="1200607"/>
                    <a:pt x="4230776" y="1186611"/>
                    <a:pt x="4212973" y="1173062"/>
                  </a:cubicBezTo>
                  <a:cubicBezTo>
                    <a:pt x="4194722" y="1160074"/>
                    <a:pt x="4176359" y="1147197"/>
                    <a:pt x="4157995" y="1134545"/>
                  </a:cubicBezTo>
                  <a:cubicBezTo>
                    <a:pt x="4011426" y="1031980"/>
                    <a:pt x="3855004" y="948562"/>
                    <a:pt x="3697126" y="881044"/>
                  </a:cubicBezTo>
                  <a:lnTo>
                    <a:pt x="3637670" y="856747"/>
                  </a:lnTo>
                  <a:lnTo>
                    <a:pt x="3608222" y="844318"/>
                  </a:lnTo>
                  <a:cubicBezTo>
                    <a:pt x="3598480" y="840063"/>
                    <a:pt x="3588179" y="837040"/>
                    <a:pt x="3578214" y="833457"/>
                  </a:cubicBezTo>
                  <a:lnTo>
                    <a:pt x="3518309" y="812294"/>
                  </a:lnTo>
                  <a:cubicBezTo>
                    <a:pt x="3513383" y="810503"/>
                    <a:pt x="3508344" y="808823"/>
                    <a:pt x="3503417" y="806920"/>
                  </a:cubicBezTo>
                  <a:cubicBezTo>
                    <a:pt x="3498603" y="804792"/>
                    <a:pt x="3494236" y="801993"/>
                    <a:pt x="3489533" y="799642"/>
                  </a:cubicBezTo>
                  <a:cubicBezTo>
                    <a:pt x="3480240" y="794827"/>
                    <a:pt x="3470498" y="791020"/>
                    <a:pt x="3460869" y="787101"/>
                  </a:cubicBezTo>
                  <a:lnTo>
                    <a:pt x="3402980" y="763475"/>
                  </a:lnTo>
                  <a:lnTo>
                    <a:pt x="3374092" y="751606"/>
                  </a:lnTo>
                  <a:cubicBezTo>
                    <a:pt x="3364462" y="747688"/>
                    <a:pt x="3354945" y="743433"/>
                    <a:pt x="3344980" y="740409"/>
                  </a:cubicBezTo>
                  <a:lnTo>
                    <a:pt x="3226627" y="700772"/>
                  </a:lnTo>
                  <a:cubicBezTo>
                    <a:pt x="3067405" y="652849"/>
                    <a:pt x="2902697" y="625192"/>
                    <a:pt x="2735750" y="614667"/>
                  </a:cubicBezTo>
                  <a:cubicBezTo>
                    <a:pt x="2714811" y="613435"/>
                    <a:pt x="2694209" y="610860"/>
                    <a:pt x="2673158" y="610412"/>
                  </a:cubicBezTo>
                  <a:lnTo>
                    <a:pt x="2610119" y="609628"/>
                  </a:lnTo>
                  <a:lnTo>
                    <a:pt x="2547080" y="608620"/>
                  </a:lnTo>
                  <a:cubicBezTo>
                    <a:pt x="2536443" y="608173"/>
                    <a:pt x="2526365" y="608397"/>
                    <a:pt x="2516400" y="608844"/>
                  </a:cubicBezTo>
                  <a:lnTo>
                    <a:pt x="2486280" y="609740"/>
                  </a:lnTo>
                  <a:cubicBezTo>
                    <a:pt x="2466125" y="609852"/>
                    <a:pt x="2446307" y="611868"/>
                    <a:pt x="2426376" y="613099"/>
                  </a:cubicBezTo>
                  <a:cubicBezTo>
                    <a:pt x="2406333" y="613995"/>
                    <a:pt x="2386627" y="616458"/>
                    <a:pt x="2366920" y="618474"/>
                  </a:cubicBezTo>
                  <a:cubicBezTo>
                    <a:pt x="2357066" y="619482"/>
                    <a:pt x="2347101" y="620153"/>
                    <a:pt x="2337248" y="621497"/>
                  </a:cubicBezTo>
                  <a:lnTo>
                    <a:pt x="2307800" y="625528"/>
                  </a:lnTo>
                  <a:lnTo>
                    <a:pt x="2278351" y="629559"/>
                  </a:lnTo>
                  <a:lnTo>
                    <a:pt x="2249127" y="634710"/>
                  </a:lnTo>
                  <a:cubicBezTo>
                    <a:pt x="2093377" y="661918"/>
                    <a:pt x="1942329" y="710849"/>
                    <a:pt x="1796096" y="781726"/>
                  </a:cubicBezTo>
                  <a:cubicBezTo>
                    <a:pt x="1649751" y="852268"/>
                    <a:pt x="1508892" y="944307"/>
                    <a:pt x="1370833" y="1048663"/>
                  </a:cubicBezTo>
                  <a:cubicBezTo>
                    <a:pt x="1232774" y="1153244"/>
                    <a:pt x="1097290" y="1269917"/>
                    <a:pt x="959790" y="1390844"/>
                  </a:cubicBezTo>
                  <a:lnTo>
                    <a:pt x="749062" y="1577611"/>
                  </a:lnTo>
                  <a:cubicBezTo>
                    <a:pt x="674602" y="1642329"/>
                    <a:pt x="599806" y="1704137"/>
                    <a:pt x="524786" y="1763145"/>
                  </a:cubicBezTo>
                  <a:cubicBezTo>
                    <a:pt x="374858" y="1881498"/>
                    <a:pt x="223810" y="1987422"/>
                    <a:pt x="84071" y="2098496"/>
                  </a:cubicBezTo>
                  <a:lnTo>
                    <a:pt x="0" y="2168094"/>
                  </a:lnTo>
                  <a:lnTo>
                    <a:pt x="0" y="1576676"/>
                  </a:lnTo>
                  <a:lnTo>
                    <a:pt x="174655" y="1387597"/>
                  </a:lnTo>
                  <a:cubicBezTo>
                    <a:pt x="238926" y="1320079"/>
                    <a:pt x="302749" y="1254577"/>
                    <a:pt x="363661" y="1188626"/>
                  </a:cubicBezTo>
                  <a:lnTo>
                    <a:pt x="458052" y="1086397"/>
                  </a:lnTo>
                  <a:cubicBezTo>
                    <a:pt x="490635" y="1051351"/>
                    <a:pt x="523666" y="1016416"/>
                    <a:pt x="557257" y="981593"/>
                  </a:cubicBezTo>
                  <a:cubicBezTo>
                    <a:pt x="691510" y="842414"/>
                    <a:pt x="835055" y="705699"/>
                    <a:pt x="994165" y="578389"/>
                  </a:cubicBezTo>
                  <a:cubicBezTo>
                    <a:pt x="1152939" y="451190"/>
                    <a:pt x="1328060" y="333398"/>
                    <a:pt x="1520873" y="237215"/>
                  </a:cubicBezTo>
                  <a:cubicBezTo>
                    <a:pt x="1713238" y="141033"/>
                    <a:pt x="1924302" y="68028"/>
                    <a:pt x="2141748" y="31190"/>
                  </a:cubicBezTo>
                  <a:lnTo>
                    <a:pt x="2182505" y="24360"/>
                  </a:lnTo>
                  <a:cubicBezTo>
                    <a:pt x="2196165" y="22344"/>
                    <a:pt x="2209826" y="20665"/>
                    <a:pt x="2223374" y="18873"/>
                  </a:cubicBezTo>
                  <a:lnTo>
                    <a:pt x="2264355" y="13611"/>
                  </a:lnTo>
                  <a:cubicBezTo>
                    <a:pt x="2278015" y="11931"/>
                    <a:pt x="2291676" y="10924"/>
                    <a:pt x="2305336" y="9580"/>
                  </a:cubicBezTo>
                  <a:cubicBezTo>
                    <a:pt x="2332657" y="7229"/>
                    <a:pt x="2360090" y="4653"/>
                    <a:pt x="2387410" y="3645"/>
                  </a:cubicBezTo>
                  <a:cubicBezTo>
                    <a:pt x="2414731" y="2414"/>
                    <a:pt x="2442164" y="510"/>
                    <a:pt x="2469373" y="622"/>
                  </a:cubicBezTo>
                  <a:close/>
                </a:path>
              </a:pathLst>
            </a:custGeom>
            <a:gradFill>
              <a:gsLst>
                <a:gs pos="37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: Shape 42">
              <a:extLst>
                <a:ext uri="{FF2B5EF4-FFF2-40B4-BE49-F238E27FC236}">
                  <a16:creationId xmlns:a16="http://schemas.microsoft.com/office/drawing/2014/main" id="{67C4629D-4AB7-48D4-A61B-1AE1837A78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646908" cy="6130481"/>
            </a:xfrm>
            <a:custGeom>
              <a:avLst/>
              <a:gdLst>
                <a:gd name="connsiteX0" fmla="*/ 2616837 w 5646908"/>
                <a:gd name="connsiteY0" fmla="*/ 0 h 6130481"/>
                <a:gd name="connsiteX1" fmla="*/ 4918721 w 5646908"/>
                <a:gd name="connsiteY1" fmla="*/ 1134258 h 6130481"/>
                <a:gd name="connsiteX2" fmla="*/ 5539036 w 5646908"/>
                <a:gd name="connsiteY2" fmla="*/ 3362353 h 6130481"/>
                <a:gd name="connsiteX3" fmla="*/ 4712024 w 5646908"/>
                <a:gd name="connsiteY3" fmla="*/ 5293280 h 6130481"/>
                <a:gd name="connsiteX4" fmla="*/ 2547864 w 5646908"/>
                <a:gd name="connsiteY4" fmla="*/ 6130481 h 6130481"/>
                <a:gd name="connsiteX5" fmla="*/ 263223 w 5646908"/>
                <a:gd name="connsiteY5" fmla="*/ 5212325 h 6130481"/>
                <a:gd name="connsiteX6" fmla="*/ 49974 w 5646908"/>
                <a:gd name="connsiteY6" fmla="*/ 4985345 h 6130481"/>
                <a:gd name="connsiteX7" fmla="*/ 0 w 5646908"/>
                <a:gd name="connsiteY7" fmla="*/ 4920618 h 6130481"/>
                <a:gd name="connsiteX8" fmla="*/ 0 w 5646908"/>
                <a:gd name="connsiteY8" fmla="*/ 3760303 h 6130481"/>
                <a:gd name="connsiteX9" fmla="*/ 80488 w 5646908"/>
                <a:gd name="connsiteY9" fmla="*/ 3974159 h 6130481"/>
                <a:gd name="connsiteX10" fmla="*/ 664748 w 5646908"/>
                <a:gd name="connsiteY10" fmla="*/ 4813600 h 6130481"/>
                <a:gd name="connsiteX11" fmla="*/ 2548087 w 5646908"/>
                <a:gd name="connsiteY11" fmla="*/ 5570406 h 6130481"/>
                <a:gd name="connsiteX12" fmla="*/ 3536561 w 5646908"/>
                <a:gd name="connsiteY12" fmla="*/ 5407153 h 6130481"/>
                <a:gd name="connsiteX13" fmla="*/ 4308035 w 5646908"/>
                <a:gd name="connsiteY13" fmla="*/ 4897241 h 6130481"/>
                <a:gd name="connsiteX14" fmla="*/ 4569038 w 5646908"/>
                <a:gd name="connsiteY14" fmla="*/ 4564802 h 6130481"/>
                <a:gd name="connsiteX15" fmla="*/ 4699147 w 5646908"/>
                <a:gd name="connsiteY15" fmla="*/ 4149952 h 6130481"/>
                <a:gd name="connsiteX16" fmla="*/ 5003034 w 5646908"/>
                <a:gd name="connsiteY16" fmla="*/ 3168421 h 6130481"/>
                <a:gd name="connsiteX17" fmla="*/ 4994189 w 5646908"/>
                <a:gd name="connsiteY17" fmla="*/ 2321590 h 6130481"/>
                <a:gd name="connsiteX18" fmla="*/ 4487860 w 5646908"/>
                <a:gd name="connsiteY18" fmla="*/ 1501856 h 6130481"/>
                <a:gd name="connsiteX19" fmla="*/ 3640469 w 5646908"/>
                <a:gd name="connsiteY19" fmla="*/ 808425 h 6130481"/>
                <a:gd name="connsiteX20" fmla="*/ 2616837 w 5646908"/>
                <a:gd name="connsiteY20" fmla="*/ 559851 h 6130481"/>
                <a:gd name="connsiteX21" fmla="*/ 1762952 w 5646908"/>
                <a:gd name="connsiteY21" fmla="*/ 812008 h 6130481"/>
                <a:gd name="connsiteX22" fmla="*/ 939635 w 5646908"/>
                <a:gd name="connsiteY22" fmla="*/ 1502976 h 6130481"/>
                <a:gd name="connsiteX23" fmla="*/ 585250 w 5646908"/>
                <a:gd name="connsiteY23" fmla="*/ 1831049 h 6130481"/>
                <a:gd name="connsiteX24" fmla="*/ 40403 w 5646908"/>
                <a:gd name="connsiteY24" fmla="*/ 2389556 h 6130481"/>
                <a:gd name="connsiteX25" fmla="*/ 0 w 5646908"/>
                <a:gd name="connsiteY25" fmla="*/ 2456747 h 6130481"/>
                <a:gd name="connsiteX26" fmla="*/ 0 w 5646908"/>
                <a:gd name="connsiteY26" fmla="*/ 1601114 h 6130481"/>
                <a:gd name="connsiteX27" fmla="*/ 93200 w 5646908"/>
                <a:gd name="connsiteY27" fmla="*/ 1513741 h 6130481"/>
                <a:gd name="connsiteX28" fmla="*/ 535423 w 5646908"/>
                <a:gd name="connsiteY28" fmla="*/ 1107273 h 6130481"/>
                <a:gd name="connsiteX29" fmla="*/ 2616837 w 5646908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46908" h="6130481">
                  <a:moveTo>
                    <a:pt x="2616837" y="0"/>
                  </a:moveTo>
                  <a:cubicBezTo>
                    <a:pt x="3596241" y="0"/>
                    <a:pt x="4322479" y="463445"/>
                    <a:pt x="4918721" y="1134258"/>
                  </a:cubicBezTo>
                  <a:cubicBezTo>
                    <a:pt x="5416317" y="1694109"/>
                    <a:pt x="5857703" y="2516643"/>
                    <a:pt x="5539036" y="3362353"/>
                  </a:cubicBezTo>
                  <a:cubicBezTo>
                    <a:pt x="5111758" y="4496612"/>
                    <a:pt x="5300763" y="4716633"/>
                    <a:pt x="4712024" y="5293280"/>
                  </a:cubicBezTo>
                  <a:cubicBezTo>
                    <a:pt x="4123284" y="5869926"/>
                    <a:pt x="3446201" y="6130481"/>
                    <a:pt x="2547864" y="6130481"/>
                  </a:cubicBezTo>
                  <a:cubicBezTo>
                    <a:pt x="1657476" y="6130481"/>
                    <a:pt x="850619" y="5780127"/>
                    <a:pt x="263223" y="5212325"/>
                  </a:cubicBezTo>
                  <a:cubicBezTo>
                    <a:pt x="188497" y="5140091"/>
                    <a:pt x="117321" y="5064339"/>
                    <a:pt x="49974" y="4985345"/>
                  </a:cubicBezTo>
                  <a:lnTo>
                    <a:pt x="0" y="4920618"/>
                  </a:lnTo>
                  <a:lnTo>
                    <a:pt x="0" y="3760303"/>
                  </a:lnTo>
                  <a:lnTo>
                    <a:pt x="80488" y="3974159"/>
                  </a:lnTo>
                  <a:cubicBezTo>
                    <a:pt x="217875" y="4289243"/>
                    <a:pt x="414383" y="4571632"/>
                    <a:pt x="664748" y="4813600"/>
                  </a:cubicBezTo>
                  <a:cubicBezTo>
                    <a:pt x="1169734" y="5301566"/>
                    <a:pt x="1838644" y="5570406"/>
                    <a:pt x="2548087" y="5570406"/>
                  </a:cubicBezTo>
                  <a:cubicBezTo>
                    <a:pt x="2928786" y="5570406"/>
                    <a:pt x="3252156" y="5516996"/>
                    <a:pt x="3536561" y="5407153"/>
                  </a:cubicBezTo>
                  <a:cubicBezTo>
                    <a:pt x="3815366" y="5299438"/>
                    <a:pt x="4067747" y="5132603"/>
                    <a:pt x="4308035" y="4897241"/>
                  </a:cubicBezTo>
                  <a:cubicBezTo>
                    <a:pt x="4475095" y="4733653"/>
                    <a:pt x="4533767" y="4637358"/>
                    <a:pt x="4569038" y="4564802"/>
                  </a:cubicBezTo>
                  <a:cubicBezTo>
                    <a:pt x="4619313" y="4461453"/>
                    <a:pt x="4652792" y="4330784"/>
                    <a:pt x="4699147" y="4149952"/>
                  </a:cubicBezTo>
                  <a:cubicBezTo>
                    <a:pt x="4758491" y="3918846"/>
                    <a:pt x="4839558" y="3602194"/>
                    <a:pt x="5003034" y="3168421"/>
                  </a:cubicBezTo>
                  <a:cubicBezTo>
                    <a:pt x="5103024" y="2902940"/>
                    <a:pt x="5100112" y="2626037"/>
                    <a:pt x="4994189" y="2321590"/>
                  </a:cubicBezTo>
                  <a:cubicBezTo>
                    <a:pt x="4900470" y="2052526"/>
                    <a:pt x="4725460" y="1769129"/>
                    <a:pt x="4487860" y="1501856"/>
                  </a:cubicBezTo>
                  <a:cubicBezTo>
                    <a:pt x="4210285" y="1189683"/>
                    <a:pt x="3933047" y="962832"/>
                    <a:pt x="3640469" y="808425"/>
                  </a:cubicBezTo>
                  <a:cubicBezTo>
                    <a:pt x="3323369" y="641141"/>
                    <a:pt x="2988578" y="559851"/>
                    <a:pt x="2616837" y="559851"/>
                  </a:cubicBezTo>
                  <a:cubicBezTo>
                    <a:pt x="2315413" y="559851"/>
                    <a:pt x="2044110" y="640134"/>
                    <a:pt x="1762952" y="812008"/>
                  </a:cubicBezTo>
                  <a:cubicBezTo>
                    <a:pt x="1472838" y="989593"/>
                    <a:pt x="1197167" y="1250707"/>
                    <a:pt x="939635" y="1502976"/>
                  </a:cubicBezTo>
                  <a:cubicBezTo>
                    <a:pt x="819379" y="1620769"/>
                    <a:pt x="700355" y="1727700"/>
                    <a:pt x="585250" y="1831049"/>
                  </a:cubicBezTo>
                  <a:cubicBezTo>
                    <a:pt x="362317" y="2031140"/>
                    <a:pt x="169840" y="2204022"/>
                    <a:pt x="40403" y="2389556"/>
                  </a:cubicBezTo>
                  <a:lnTo>
                    <a:pt x="0" y="2456747"/>
                  </a:lnTo>
                  <a:lnTo>
                    <a:pt x="0" y="1601114"/>
                  </a:lnTo>
                  <a:lnTo>
                    <a:pt x="93200" y="1513741"/>
                  </a:lnTo>
                  <a:cubicBezTo>
                    <a:pt x="237107" y="1383294"/>
                    <a:pt x="388238" y="1251435"/>
                    <a:pt x="535423" y="1107273"/>
                  </a:cubicBezTo>
                  <a:cubicBezTo>
                    <a:pt x="1124050" y="530627"/>
                    <a:pt x="1718500" y="0"/>
                    <a:pt x="2616837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54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1E30050-9FC4-4CC7-8C0B-BF5EFD106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517522" cy="6130481"/>
            </a:xfrm>
            <a:custGeom>
              <a:avLst/>
              <a:gdLst>
                <a:gd name="connsiteX0" fmla="*/ 2549095 w 5517522"/>
                <a:gd name="connsiteY0" fmla="*/ 0 h 6130481"/>
                <a:gd name="connsiteX1" fmla="*/ 4804175 w 5517522"/>
                <a:gd name="connsiteY1" fmla="*/ 1134258 h 6130481"/>
                <a:gd name="connsiteX2" fmla="*/ 5411838 w 5517522"/>
                <a:gd name="connsiteY2" fmla="*/ 3362353 h 6130481"/>
                <a:gd name="connsiteX3" fmla="*/ 4601621 w 5517522"/>
                <a:gd name="connsiteY3" fmla="*/ 5293280 h 6130481"/>
                <a:gd name="connsiteX4" fmla="*/ 2481577 w 5517522"/>
                <a:gd name="connsiteY4" fmla="*/ 6130481 h 6130481"/>
                <a:gd name="connsiteX5" fmla="*/ 243517 w 5517522"/>
                <a:gd name="connsiteY5" fmla="*/ 5212325 h 6130481"/>
                <a:gd name="connsiteX6" fmla="*/ 34587 w 5517522"/>
                <a:gd name="connsiteY6" fmla="*/ 4985345 h 6130481"/>
                <a:gd name="connsiteX7" fmla="*/ 0 w 5517522"/>
                <a:gd name="connsiteY7" fmla="*/ 4939620 h 6130481"/>
                <a:gd name="connsiteX8" fmla="*/ 0 w 5517522"/>
                <a:gd name="connsiteY8" fmla="*/ 3335329 h 6130481"/>
                <a:gd name="connsiteX9" fmla="*/ 17141 w 5517522"/>
                <a:gd name="connsiteY9" fmla="*/ 3448738 h 6130481"/>
                <a:gd name="connsiteX10" fmla="*/ 167489 w 5517522"/>
                <a:gd name="connsiteY10" fmla="*/ 3930490 h 6130481"/>
                <a:gd name="connsiteX11" fmla="*/ 715471 w 5517522"/>
                <a:gd name="connsiteY11" fmla="*/ 4734212 h 6130481"/>
                <a:gd name="connsiteX12" fmla="*/ 2481689 w 5517522"/>
                <a:gd name="connsiteY12" fmla="*/ 5458772 h 6130481"/>
                <a:gd name="connsiteX13" fmla="*/ 4126644 w 5517522"/>
                <a:gd name="connsiteY13" fmla="*/ 4818302 h 6130481"/>
                <a:gd name="connsiteX14" fmla="*/ 4360437 w 5517522"/>
                <a:gd name="connsiteY14" fmla="*/ 4516766 h 6130481"/>
                <a:gd name="connsiteX15" fmla="*/ 4480357 w 5517522"/>
                <a:gd name="connsiteY15" fmla="*/ 4122855 h 6130481"/>
                <a:gd name="connsiteX16" fmla="*/ 4781557 w 5517522"/>
                <a:gd name="connsiteY16" fmla="*/ 3129791 h 6130481"/>
                <a:gd name="connsiteX17" fmla="*/ 4771928 w 5517522"/>
                <a:gd name="connsiteY17" fmla="*/ 2357869 h 6130481"/>
                <a:gd name="connsiteX18" fmla="*/ 4297510 w 5517522"/>
                <a:gd name="connsiteY18" fmla="*/ 1575533 h 6130481"/>
                <a:gd name="connsiteX19" fmla="*/ 3498715 w 5517522"/>
                <a:gd name="connsiteY19" fmla="*/ 907071 h 6130481"/>
                <a:gd name="connsiteX20" fmla="*/ 2549095 w 5517522"/>
                <a:gd name="connsiteY20" fmla="*/ 671821 h 6130481"/>
                <a:gd name="connsiteX21" fmla="*/ 985319 w 5517522"/>
                <a:gd name="connsiteY21" fmla="*/ 1582475 h 6130481"/>
                <a:gd name="connsiteX22" fmla="*/ 634628 w 5517522"/>
                <a:gd name="connsiteY22" fmla="*/ 1913907 h 6130481"/>
                <a:gd name="connsiteX23" fmla="*/ 117662 w 5517522"/>
                <a:gd name="connsiteY23" fmla="*/ 2453044 h 6130481"/>
                <a:gd name="connsiteX24" fmla="*/ 2515 w 5517522"/>
                <a:gd name="connsiteY24" fmla="*/ 2685494 h 6130481"/>
                <a:gd name="connsiteX25" fmla="*/ 0 w 5517522"/>
                <a:gd name="connsiteY25" fmla="*/ 2696965 h 6130481"/>
                <a:gd name="connsiteX26" fmla="*/ 0 w 5517522"/>
                <a:gd name="connsiteY26" fmla="*/ 1587383 h 6130481"/>
                <a:gd name="connsiteX27" fmla="*/ 76951 w 5517522"/>
                <a:gd name="connsiteY27" fmla="*/ 1513741 h 6130481"/>
                <a:gd name="connsiteX28" fmla="*/ 510118 w 5517522"/>
                <a:gd name="connsiteY28" fmla="*/ 1107273 h 6130481"/>
                <a:gd name="connsiteX29" fmla="*/ 2549095 w 5517522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522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4011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335329"/>
                  </a:lnTo>
                  <a:lnTo>
                    <a:pt x="17141" y="3448738"/>
                  </a:lnTo>
                  <a:cubicBezTo>
                    <a:pt x="50676" y="3613558"/>
                    <a:pt x="100867" y="3774516"/>
                    <a:pt x="167489" y="3930490"/>
                  </a:cubicBezTo>
                  <a:cubicBezTo>
                    <a:pt x="296255" y="4232138"/>
                    <a:pt x="480670" y="4502546"/>
                    <a:pt x="715471" y="4734212"/>
                  </a:cubicBezTo>
                  <a:cubicBezTo>
                    <a:pt x="1188993" y="5201464"/>
                    <a:pt x="1816250" y="5458772"/>
                    <a:pt x="2481689" y="5458772"/>
                  </a:cubicBezTo>
                  <a:cubicBezTo>
                    <a:pt x="3185758" y="5458772"/>
                    <a:pt x="3677755" y="5267191"/>
                    <a:pt x="4126644" y="4818302"/>
                  </a:cubicBezTo>
                  <a:cubicBezTo>
                    <a:pt x="4278363" y="4666583"/>
                    <a:pt x="4329982" y="4580701"/>
                    <a:pt x="4360437" y="4516766"/>
                  </a:cubicBezTo>
                  <a:cubicBezTo>
                    <a:pt x="4404890" y="4423495"/>
                    <a:pt x="4436577" y="4297417"/>
                    <a:pt x="4480357" y="4122855"/>
                  </a:cubicBezTo>
                  <a:cubicBezTo>
                    <a:pt x="4539030" y="3889285"/>
                    <a:pt x="4619425" y="3569275"/>
                    <a:pt x="4781557" y="3129791"/>
                  </a:cubicBezTo>
                  <a:cubicBezTo>
                    <a:pt x="4870238" y="2889503"/>
                    <a:pt x="4867103" y="2637010"/>
                    <a:pt x="4771928" y="2357869"/>
                  </a:cubicBezTo>
                  <a:cubicBezTo>
                    <a:pt x="4684815" y="2102465"/>
                    <a:pt x="4520779" y="1831945"/>
                    <a:pt x="4297510" y="1575533"/>
                  </a:cubicBezTo>
                  <a:cubicBezTo>
                    <a:pt x="4034492" y="1273549"/>
                    <a:pt x="3773266" y="1054983"/>
                    <a:pt x="3498715" y="907071"/>
                  </a:cubicBezTo>
                  <a:cubicBezTo>
                    <a:pt x="3204905" y="748745"/>
                    <a:pt x="2894187" y="671821"/>
                    <a:pt x="2549095" y="671821"/>
                  </a:cubicBezTo>
                  <a:cubicBezTo>
                    <a:pt x="1942553" y="671821"/>
                    <a:pt x="1518298" y="1049273"/>
                    <a:pt x="985319" y="1582475"/>
                  </a:cubicBezTo>
                  <a:cubicBezTo>
                    <a:pt x="865735" y="1702059"/>
                    <a:pt x="748278" y="1809774"/>
                    <a:pt x="634628" y="1913907"/>
                  </a:cubicBezTo>
                  <a:cubicBezTo>
                    <a:pt x="421325" y="2109407"/>
                    <a:pt x="237134" y="2278146"/>
                    <a:pt x="117662" y="2453044"/>
                  </a:cubicBezTo>
                  <a:cubicBezTo>
                    <a:pt x="64756" y="2530415"/>
                    <a:pt x="27022" y="2605799"/>
                    <a:pt x="2515" y="2685494"/>
                  </a:cubicBezTo>
                  <a:lnTo>
                    <a:pt x="0" y="2696965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7E03733-50FD-49A6-B226-40F6A0AD4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76241"/>
              <a:ext cx="5517475" cy="6130481"/>
            </a:xfrm>
            <a:custGeom>
              <a:avLst/>
              <a:gdLst>
                <a:gd name="connsiteX0" fmla="*/ 2549095 w 5517475"/>
                <a:gd name="connsiteY0" fmla="*/ 0 h 6130481"/>
                <a:gd name="connsiteX1" fmla="*/ 4804175 w 5517475"/>
                <a:gd name="connsiteY1" fmla="*/ 1134258 h 6130481"/>
                <a:gd name="connsiteX2" fmla="*/ 5411838 w 5517475"/>
                <a:gd name="connsiteY2" fmla="*/ 3362353 h 6130481"/>
                <a:gd name="connsiteX3" fmla="*/ 4601621 w 5517475"/>
                <a:gd name="connsiteY3" fmla="*/ 5293280 h 6130481"/>
                <a:gd name="connsiteX4" fmla="*/ 2481577 w 5517475"/>
                <a:gd name="connsiteY4" fmla="*/ 6130481 h 6130481"/>
                <a:gd name="connsiteX5" fmla="*/ 243517 w 5517475"/>
                <a:gd name="connsiteY5" fmla="*/ 5212325 h 6130481"/>
                <a:gd name="connsiteX6" fmla="*/ 34587 w 5517475"/>
                <a:gd name="connsiteY6" fmla="*/ 4985345 h 6130481"/>
                <a:gd name="connsiteX7" fmla="*/ 0 w 5517475"/>
                <a:gd name="connsiteY7" fmla="*/ 4939620 h 6130481"/>
                <a:gd name="connsiteX8" fmla="*/ 0 w 5517475"/>
                <a:gd name="connsiteY8" fmla="*/ 3799573 h 6130481"/>
                <a:gd name="connsiteX9" fmla="*/ 64364 w 5517475"/>
                <a:gd name="connsiteY9" fmla="*/ 3974159 h 6130481"/>
                <a:gd name="connsiteX10" fmla="*/ 636644 w 5517475"/>
                <a:gd name="connsiteY10" fmla="*/ 4813600 h 6130481"/>
                <a:gd name="connsiteX11" fmla="*/ 2481577 w 5517475"/>
                <a:gd name="connsiteY11" fmla="*/ 5570406 h 6130481"/>
                <a:gd name="connsiteX12" fmla="*/ 3449896 w 5517475"/>
                <a:gd name="connsiteY12" fmla="*/ 5407153 h 6130481"/>
                <a:gd name="connsiteX13" fmla="*/ 4205695 w 5517475"/>
                <a:gd name="connsiteY13" fmla="*/ 4897241 h 6130481"/>
                <a:gd name="connsiteX14" fmla="*/ 4461434 w 5517475"/>
                <a:gd name="connsiteY14" fmla="*/ 4564802 h 6130481"/>
                <a:gd name="connsiteX15" fmla="*/ 4588969 w 5517475"/>
                <a:gd name="connsiteY15" fmla="*/ 4149952 h 6130481"/>
                <a:gd name="connsiteX16" fmla="*/ 4886585 w 5517475"/>
                <a:gd name="connsiteY16" fmla="*/ 3168421 h 6130481"/>
                <a:gd name="connsiteX17" fmla="*/ 4877964 w 5517475"/>
                <a:gd name="connsiteY17" fmla="*/ 2321590 h 6130481"/>
                <a:gd name="connsiteX18" fmla="*/ 4382048 w 5517475"/>
                <a:gd name="connsiteY18" fmla="*/ 1501856 h 6130481"/>
                <a:gd name="connsiteX19" fmla="*/ 3551900 w 5517475"/>
                <a:gd name="connsiteY19" fmla="*/ 808425 h 6130481"/>
                <a:gd name="connsiteX20" fmla="*/ 2549095 w 5517475"/>
                <a:gd name="connsiteY20" fmla="*/ 559851 h 6130481"/>
                <a:gd name="connsiteX21" fmla="*/ 1712566 w 5517475"/>
                <a:gd name="connsiteY21" fmla="*/ 812008 h 6130481"/>
                <a:gd name="connsiteX22" fmla="*/ 906044 w 5517475"/>
                <a:gd name="connsiteY22" fmla="*/ 1502976 h 6130481"/>
                <a:gd name="connsiteX23" fmla="*/ 558825 w 5517475"/>
                <a:gd name="connsiteY23" fmla="*/ 1831049 h 6130481"/>
                <a:gd name="connsiteX24" fmla="*/ 25063 w 5517475"/>
                <a:gd name="connsiteY24" fmla="*/ 2389556 h 6130481"/>
                <a:gd name="connsiteX25" fmla="*/ 0 w 5517475"/>
                <a:gd name="connsiteY25" fmla="*/ 2432109 h 6130481"/>
                <a:gd name="connsiteX26" fmla="*/ 0 w 5517475"/>
                <a:gd name="connsiteY26" fmla="*/ 1587383 h 6130481"/>
                <a:gd name="connsiteX27" fmla="*/ 76951 w 5517475"/>
                <a:gd name="connsiteY27" fmla="*/ 1513741 h 6130481"/>
                <a:gd name="connsiteX28" fmla="*/ 510118 w 5517475"/>
                <a:gd name="connsiteY28" fmla="*/ 1107273 h 6130481"/>
                <a:gd name="connsiteX29" fmla="*/ 2549095 w 5517475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475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3899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799573"/>
                  </a:lnTo>
                  <a:lnTo>
                    <a:pt x="64364" y="3974159"/>
                  </a:lnTo>
                  <a:cubicBezTo>
                    <a:pt x="198841" y="4289243"/>
                    <a:pt x="391429" y="4571632"/>
                    <a:pt x="636644" y="4813600"/>
                  </a:cubicBezTo>
                  <a:cubicBezTo>
                    <a:pt x="1131328" y="5301566"/>
                    <a:pt x="1786578" y="5570406"/>
                    <a:pt x="2481577" y="5570406"/>
                  </a:cubicBezTo>
                  <a:cubicBezTo>
                    <a:pt x="2854550" y="5570406"/>
                    <a:pt x="3171314" y="5516996"/>
                    <a:pt x="3449896" y="5407153"/>
                  </a:cubicBezTo>
                  <a:cubicBezTo>
                    <a:pt x="3723103" y="5299438"/>
                    <a:pt x="3970333" y="5132603"/>
                    <a:pt x="4205695" y="4897241"/>
                  </a:cubicBezTo>
                  <a:cubicBezTo>
                    <a:pt x="4369395" y="4733653"/>
                    <a:pt x="4426836" y="4637358"/>
                    <a:pt x="4461434" y="4564802"/>
                  </a:cubicBezTo>
                  <a:cubicBezTo>
                    <a:pt x="4510701" y="4461453"/>
                    <a:pt x="4543509" y="4330784"/>
                    <a:pt x="4588969" y="4149952"/>
                  </a:cubicBezTo>
                  <a:cubicBezTo>
                    <a:pt x="4646969" y="3918846"/>
                    <a:pt x="4726468" y="3602194"/>
                    <a:pt x="4886585" y="3168421"/>
                  </a:cubicBezTo>
                  <a:cubicBezTo>
                    <a:pt x="4984560" y="2902940"/>
                    <a:pt x="4981760" y="2626037"/>
                    <a:pt x="4877964" y="2321590"/>
                  </a:cubicBezTo>
                  <a:cubicBezTo>
                    <a:pt x="4786260" y="2052526"/>
                    <a:pt x="4614834" y="1769129"/>
                    <a:pt x="4382048" y="1501856"/>
                  </a:cubicBezTo>
                  <a:cubicBezTo>
                    <a:pt x="4110072" y="1189683"/>
                    <a:pt x="3838544" y="962832"/>
                    <a:pt x="3551900" y="808425"/>
                  </a:cubicBezTo>
                  <a:cubicBezTo>
                    <a:pt x="3241183" y="641141"/>
                    <a:pt x="2913222" y="559851"/>
                    <a:pt x="2549095" y="559851"/>
                  </a:cubicBezTo>
                  <a:cubicBezTo>
                    <a:pt x="2253830" y="559851"/>
                    <a:pt x="1988013" y="640134"/>
                    <a:pt x="1712566" y="812008"/>
                  </a:cubicBezTo>
                  <a:cubicBezTo>
                    <a:pt x="1428385" y="989593"/>
                    <a:pt x="1158313" y="1250707"/>
                    <a:pt x="906044" y="1502976"/>
                  </a:cubicBezTo>
                  <a:cubicBezTo>
                    <a:pt x="788140" y="1620769"/>
                    <a:pt x="671579" y="1727700"/>
                    <a:pt x="558825" y="1831049"/>
                  </a:cubicBezTo>
                  <a:cubicBezTo>
                    <a:pt x="340371" y="2031140"/>
                    <a:pt x="151813" y="2204022"/>
                    <a:pt x="25063" y="2389556"/>
                  </a:cubicBezTo>
                  <a:lnTo>
                    <a:pt x="0" y="2432109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A614510-A9F4-41B6-B78E-F49E390C7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0"/>
              <a:ext cx="5646974" cy="6483075"/>
            </a:xfrm>
            <a:custGeom>
              <a:avLst/>
              <a:gdLst>
                <a:gd name="connsiteX0" fmla="*/ 2405773 w 5646974"/>
                <a:gd name="connsiteY0" fmla="*/ 0 h 6483075"/>
                <a:gd name="connsiteX1" fmla="*/ 5646974 w 5646974"/>
                <a:gd name="connsiteY1" fmla="*/ 3241538 h 6483075"/>
                <a:gd name="connsiteX2" fmla="*/ 2405773 w 5646974"/>
                <a:gd name="connsiteY2" fmla="*/ 6483075 h 6483075"/>
                <a:gd name="connsiteX3" fmla="*/ 113897 w 5646974"/>
                <a:gd name="connsiteY3" fmla="*/ 5533666 h 6483075"/>
                <a:gd name="connsiteX4" fmla="*/ 0 w 5646974"/>
                <a:gd name="connsiteY4" fmla="*/ 5408336 h 6483075"/>
                <a:gd name="connsiteX5" fmla="*/ 0 w 5646974"/>
                <a:gd name="connsiteY5" fmla="*/ 4983659 h 6483075"/>
                <a:gd name="connsiteX6" fmla="*/ 155731 w 5646974"/>
                <a:gd name="connsiteY6" fmla="*/ 5176047 h 6483075"/>
                <a:gd name="connsiteX7" fmla="*/ 1093706 w 5646974"/>
                <a:gd name="connsiteY7" fmla="*/ 5866903 h 6483075"/>
                <a:gd name="connsiteX8" fmla="*/ 1639673 w 5646974"/>
                <a:gd name="connsiteY8" fmla="*/ 6059940 h 6483075"/>
                <a:gd name="connsiteX9" fmla="*/ 1709990 w 5646974"/>
                <a:gd name="connsiteY9" fmla="*/ 6076287 h 6483075"/>
                <a:gd name="connsiteX10" fmla="*/ 1780307 w 5646974"/>
                <a:gd name="connsiteY10" fmla="*/ 6091963 h 6483075"/>
                <a:gd name="connsiteX11" fmla="*/ 1851072 w 5646974"/>
                <a:gd name="connsiteY11" fmla="*/ 6105176 h 6483075"/>
                <a:gd name="connsiteX12" fmla="*/ 1886455 w 5646974"/>
                <a:gd name="connsiteY12" fmla="*/ 6111782 h 6483075"/>
                <a:gd name="connsiteX13" fmla="*/ 1921949 w 5646974"/>
                <a:gd name="connsiteY13" fmla="*/ 6117716 h 6483075"/>
                <a:gd name="connsiteX14" fmla="*/ 2064152 w 5646974"/>
                <a:gd name="connsiteY14" fmla="*/ 6137647 h 6483075"/>
                <a:gd name="connsiteX15" fmla="*/ 2206914 w 5646974"/>
                <a:gd name="connsiteY15" fmla="*/ 6151195 h 6483075"/>
                <a:gd name="connsiteX16" fmla="*/ 2350011 w 5646974"/>
                <a:gd name="connsiteY16" fmla="*/ 6158250 h 6483075"/>
                <a:gd name="connsiteX17" fmla="*/ 2493109 w 5646974"/>
                <a:gd name="connsiteY17" fmla="*/ 6159705 h 6483075"/>
                <a:gd name="connsiteX18" fmla="*/ 2781321 w 5646974"/>
                <a:gd name="connsiteY18" fmla="*/ 6147277 h 6483075"/>
                <a:gd name="connsiteX19" fmla="*/ 3345091 w 5646974"/>
                <a:gd name="connsiteY19" fmla="*/ 6060276 h 6483075"/>
                <a:gd name="connsiteX20" fmla="*/ 3878853 w 5646974"/>
                <a:gd name="connsiteY20" fmla="*/ 5871718 h 6483075"/>
                <a:gd name="connsiteX21" fmla="*/ 4367267 w 5646974"/>
                <a:gd name="connsiteY21" fmla="*/ 5573093 h 6483075"/>
                <a:gd name="connsiteX22" fmla="*/ 4424484 w 5646974"/>
                <a:gd name="connsiteY22" fmla="*/ 5528529 h 6483075"/>
                <a:gd name="connsiteX23" fmla="*/ 4481252 w 5646974"/>
                <a:gd name="connsiteY23" fmla="*/ 5483069 h 6483075"/>
                <a:gd name="connsiteX24" fmla="*/ 4536790 w 5646974"/>
                <a:gd name="connsiteY24" fmla="*/ 5435818 h 6483075"/>
                <a:gd name="connsiteX25" fmla="*/ 4591543 w 5646974"/>
                <a:gd name="connsiteY25" fmla="*/ 5387671 h 6483075"/>
                <a:gd name="connsiteX26" fmla="*/ 4794209 w 5646974"/>
                <a:gd name="connsiteY26" fmla="*/ 5181198 h 6483075"/>
                <a:gd name="connsiteX27" fmla="*/ 4956678 w 5646974"/>
                <a:gd name="connsiteY27" fmla="*/ 4945836 h 6483075"/>
                <a:gd name="connsiteX28" fmla="*/ 4989262 w 5646974"/>
                <a:gd name="connsiteY28" fmla="*/ 4881453 h 6483075"/>
                <a:gd name="connsiteX29" fmla="*/ 5017814 w 5646974"/>
                <a:gd name="connsiteY29" fmla="*/ 4814607 h 6483075"/>
                <a:gd name="connsiteX30" fmla="*/ 5044127 w 5646974"/>
                <a:gd name="connsiteY30" fmla="*/ 4746193 h 6483075"/>
                <a:gd name="connsiteX31" fmla="*/ 5068425 w 5646974"/>
                <a:gd name="connsiteY31" fmla="*/ 4676436 h 6483075"/>
                <a:gd name="connsiteX32" fmla="*/ 5154641 w 5646974"/>
                <a:gd name="connsiteY32" fmla="*/ 4390352 h 6483075"/>
                <a:gd name="connsiteX33" fmla="*/ 5196854 w 5646974"/>
                <a:gd name="connsiteY33" fmla="*/ 4246134 h 6483075"/>
                <a:gd name="connsiteX34" fmla="*/ 5240299 w 5646974"/>
                <a:gd name="connsiteY34" fmla="*/ 4102140 h 6483075"/>
                <a:gd name="connsiteX35" fmla="*/ 5432440 w 5646974"/>
                <a:gd name="connsiteY35" fmla="*/ 3532884 h 6483075"/>
                <a:gd name="connsiteX36" fmla="*/ 5528846 w 5646974"/>
                <a:gd name="connsiteY36" fmla="*/ 2951647 h 6483075"/>
                <a:gd name="connsiteX37" fmla="*/ 5495927 w 5646974"/>
                <a:gd name="connsiteY37" fmla="*/ 2658733 h 6483075"/>
                <a:gd name="connsiteX38" fmla="*/ 5480027 w 5646974"/>
                <a:gd name="connsiteY38" fmla="*/ 2586848 h 6483075"/>
                <a:gd name="connsiteX39" fmla="*/ 5461328 w 5646974"/>
                <a:gd name="connsiteY39" fmla="*/ 2515635 h 6483075"/>
                <a:gd name="connsiteX40" fmla="*/ 5439605 w 5646974"/>
                <a:gd name="connsiteY40" fmla="*/ 2445317 h 6483075"/>
                <a:gd name="connsiteX41" fmla="*/ 5415532 w 5646974"/>
                <a:gd name="connsiteY41" fmla="*/ 2375896 h 6483075"/>
                <a:gd name="connsiteX42" fmla="*/ 5144564 w 5646974"/>
                <a:gd name="connsiteY42" fmla="*/ 1857138 h 6483075"/>
                <a:gd name="connsiteX43" fmla="*/ 4774838 w 5646974"/>
                <a:gd name="connsiteY43" fmla="*/ 1405450 h 6483075"/>
                <a:gd name="connsiteX44" fmla="*/ 4345769 w 5646974"/>
                <a:gd name="connsiteY44" fmla="*/ 1012323 h 6483075"/>
                <a:gd name="connsiteX45" fmla="*/ 4115334 w 5646974"/>
                <a:gd name="connsiteY45" fmla="*/ 841344 h 6483075"/>
                <a:gd name="connsiteX46" fmla="*/ 3874038 w 5646974"/>
                <a:gd name="connsiteY46" fmla="*/ 691528 h 6483075"/>
                <a:gd name="connsiteX47" fmla="*/ 3359535 w 5646974"/>
                <a:gd name="connsiteY47" fmla="*/ 468819 h 6483075"/>
                <a:gd name="connsiteX48" fmla="*/ 2811105 w 5646974"/>
                <a:gd name="connsiteY48" fmla="*/ 366031 h 6483075"/>
                <a:gd name="connsiteX49" fmla="*/ 2741124 w 5646974"/>
                <a:gd name="connsiteY49" fmla="*/ 361440 h 6483075"/>
                <a:gd name="connsiteX50" fmla="*/ 2671030 w 5646974"/>
                <a:gd name="connsiteY50" fmla="*/ 358417 h 6483075"/>
                <a:gd name="connsiteX51" fmla="*/ 2600713 w 5646974"/>
                <a:gd name="connsiteY51" fmla="*/ 357521 h 6483075"/>
                <a:gd name="connsiteX52" fmla="*/ 2531739 w 5646974"/>
                <a:gd name="connsiteY52" fmla="*/ 358529 h 6483075"/>
                <a:gd name="connsiteX53" fmla="*/ 2259988 w 5646974"/>
                <a:gd name="connsiteY53" fmla="*/ 385289 h 6483075"/>
                <a:gd name="connsiteX54" fmla="*/ 1740670 w 5646974"/>
                <a:gd name="connsiteY54" fmla="*/ 553917 h 6483075"/>
                <a:gd name="connsiteX55" fmla="*/ 1264124 w 5646974"/>
                <a:gd name="connsiteY55" fmla="*/ 853549 h 6483075"/>
                <a:gd name="connsiteX56" fmla="*/ 823074 w 5646974"/>
                <a:gd name="connsiteY56" fmla="*/ 1234136 h 6483075"/>
                <a:gd name="connsiteX57" fmla="*/ 715694 w 5646974"/>
                <a:gd name="connsiteY57" fmla="*/ 1336252 h 6483075"/>
                <a:gd name="connsiteX58" fmla="*/ 606859 w 5646974"/>
                <a:gd name="connsiteY58" fmla="*/ 1440945 h 6483075"/>
                <a:gd name="connsiteX59" fmla="*/ 382023 w 5646974"/>
                <a:gd name="connsiteY59" fmla="*/ 1646074 h 6483075"/>
                <a:gd name="connsiteX60" fmla="*/ 158531 w 5646974"/>
                <a:gd name="connsiteY60" fmla="*/ 1843813 h 6483075"/>
                <a:gd name="connsiteX61" fmla="*/ 0 w 5646974"/>
                <a:gd name="connsiteY61" fmla="*/ 1991775 h 6483075"/>
                <a:gd name="connsiteX62" fmla="*/ 0 w 5646974"/>
                <a:gd name="connsiteY62" fmla="*/ 1074740 h 6483075"/>
                <a:gd name="connsiteX63" fmla="*/ 113897 w 5646974"/>
                <a:gd name="connsiteY63" fmla="*/ 949410 h 6483075"/>
                <a:gd name="connsiteX64" fmla="*/ 2405773 w 5646974"/>
                <a:gd name="connsiteY64" fmla="*/ 0 h 648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646974" h="6483075">
                  <a:moveTo>
                    <a:pt x="2405773" y="0"/>
                  </a:moveTo>
                  <a:cubicBezTo>
                    <a:pt x="4195841" y="0"/>
                    <a:pt x="5646974" y="1451246"/>
                    <a:pt x="5646974" y="3241538"/>
                  </a:cubicBezTo>
                  <a:cubicBezTo>
                    <a:pt x="5646974" y="5031830"/>
                    <a:pt x="4195841" y="6483075"/>
                    <a:pt x="2405773" y="6483075"/>
                  </a:cubicBezTo>
                  <a:cubicBezTo>
                    <a:pt x="1510739" y="6483075"/>
                    <a:pt x="700439" y="6120264"/>
                    <a:pt x="113897" y="5533666"/>
                  </a:cubicBezTo>
                  <a:lnTo>
                    <a:pt x="0" y="5408336"/>
                  </a:lnTo>
                  <a:lnTo>
                    <a:pt x="0" y="4983659"/>
                  </a:lnTo>
                  <a:lnTo>
                    <a:pt x="155731" y="5176047"/>
                  </a:lnTo>
                  <a:cubicBezTo>
                    <a:pt x="417742" y="5469073"/>
                    <a:pt x="741224" y="5704211"/>
                    <a:pt x="1093706" y="5866903"/>
                  </a:cubicBezTo>
                  <a:cubicBezTo>
                    <a:pt x="1269947" y="5948418"/>
                    <a:pt x="1453018" y="6013137"/>
                    <a:pt x="1639673" y="6059940"/>
                  </a:cubicBezTo>
                  <a:lnTo>
                    <a:pt x="1709990" y="6076287"/>
                  </a:lnTo>
                  <a:cubicBezTo>
                    <a:pt x="1733504" y="6081550"/>
                    <a:pt x="1756570" y="6088156"/>
                    <a:pt x="1780307" y="6091963"/>
                  </a:cubicBezTo>
                  <a:lnTo>
                    <a:pt x="1851072" y="6105176"/>
                  </a:lnTo>
                  <a:lnTo>
                    <a:pt x="1886455" y="6111782"/>
                  </a:lnTo>
                  <a:cubicBezTo>
                    <a:pt x="1898212" y="6114021"/>
                    <a:pt x="1909969" y="6116373"/>
                    <a:pt x="1921949" y="6117716"/>
                  </a:cubicBezTo>
                  <a:cubicBezTo>
                    <a:pt x="1969425" y="6124323"/>
                    <a:pt x="2016676" y="6131489"/>
                    <a:pt x="2064152" y="6137647"/>
                  </a:cubicBezTo>
                  <a:cubicBezTo>
                    <a:pt x="2111851" y="6141790"/>
                    <a:pt x="2159438" y="6146381"/>
                    <a:pt x="2206914" y="6151195"/>
                  </a:cubicBezTo>
                  <a:lnTo>
                    <a:pt x="2350011" y="6158250"/>
                  </a:lnTo>
                  <a:cubicBezTo>
                    <a:pt x="2397711" y="6159593"/>
                    <a:pt x="2445410" y="6159146"/>
                    <a:pt x="2493109" y="6159705"/>
                  </a:cubicBezTo>
                  <a:cubicBezTo>
                    <a:pt x="2589068" y="6158137"/>
                    <a:pt x="2685922" y="6154666"/>
                    <a:pt x="2781321" y="6147277"/>
                  </a:cubicBezTo>
                  <a:cubicBezTo>
                    <a:pt x="2972566" y="6132944"/>
                    <a:pt x="3161348" y="6105288"/>
                    <a:pt x="3345091" y="6060276"/>
                  </a:cubicBezTo>
                  <a:cubicBezTo>
                    <a:pt x="3528834" y="6015375"/>
                    <a:pt x="3707539" y="5952785"/>
                    <a:pt x="3878853" y="5871718"/>
                  </a:cubicBezTo>
                  <a:cubicBezTo>
                    <a:pt x="4050167" y="5790428"/>
                    <a:pt x="4213084" y="5689318"/>
                    <a:pt x="4367267" y="5573093"/>
                  </a:cubicBezTo>
                  <a:lnTo>
                    <a:pt x="4424484" y="5528529"/>
                  </a:lnTo>
                  <a:cubicBezTo>
                    <a:pt x="4443631" y="5513637"/>
                    <a:pt x="4463113" y="5499193"/>
                    <a:pt x="4481252" y="5483069"/>
                  </a:cubicBezTo>
                  <a:lnTo>
                    <a:pt x="4536790" y="5435818"/>
                  </a:lnTo>
                  <a:cubicBezTo>
                    <a:pt x="4555265" y="5419918"/>
                    <a:pt x="4574188" y="5404466"/>
                    <a:pt x="4591543" y="5387671"/>
                  </a:cubicBezTo>
                  <a:cubicBezTo>
                    <a:pt x="4662980" y="5321944"/>
                    <a:pt x="4733074" y="5254650"/>
                    <a:pt x="4794209" y="5181198"/>
                  </a:cubicBezTo>
                  <a:cubicBezTo>
                    <a:pt x="4857808" y="5109089"/>
                    <a:pt x="4910434" y="5029926"/>
                    <a:pt x="4956678" y="4945836"/>
                  </a:cubicBezTo>
                  <a:cubicBezTo>
                    <a:pt x="4967651" y="4924450"/>
                    <a:pt x="4978624" y="4903064"/>
                    <a:pt x="4989262" y="4881453"/>
                  </a:cubicBezTo>
                  <a:lnTo>
                    <a:pt x="5017814" y="4814607"/>
                  </a:lnTo>
                  <a:cubicBezTo>
                    <a:pt x="5027891" y="4792549"/>
                    <a:pt x="5035393" y="4769035"/>
                    <a:pt x="5044127" y="4746193"/>
                  </a:cubicBezTo>
                  <a:cubicBezTo>
                    <a:pt x="5052636" y="4723128"/>
                    <a:pt x="5061146" y="4700174"/>
                    <a:pt x="5068425" y="4676436"/>
                  </a:cubicBezTo>
                  <a:cubicBezTo>
                    <a:pt x="5099552" y="4582717"/>
                    <a:pt x="5126985" y="4486422"/>
                    <a:pt x="5154641" y="4390352"/>
                  </a:cubicBezTo>
                  <a:lnTo>
                    <a:pt x="5196854" y="4246134"/>
                  </a:lnTo>
                  <a:lnTo>
                    <a:pt x="5240299" y="4102140"/>
                  </a:lnTo>
                  <a:cubicBezTo>
                    <a:pt x="5299195" y="3910560"/>
                    <a:pt x="5364697" y="3721330"/>
                    <a:pt x="5432440" y="3532884"/>
                  </a:cubicBezTo>
                  <a:cubicBezTo>
                    <a:pt x="5500294" y="3346902"/>
                    <a:pt x="5533549" y="3148714"/>
                    <a:pt x="5528846" y="2951647"/>
                  </a:cubicBezTo>
                  <a:cubicBezTo>
                    <a:pt x="5526831" y="2853113"/>
                    <a:pt x="5515409" y="2755027"/>
                    <a:pt x="5495927" y="2658733"/>
                  </a:cubicBezTo>
                  <a:cubicBezTo>
                    <a:pt x="5491112" y="2634659"/>
                    <a:pt x="5486297" y="2610585"/>
                    <a:pt x="5480027" y="2586848"/>
                  </a:cubicBezTo>
                  <a:cubicBezTo>
                    <a:pt x="5474205" y="2562998"/>
                    <a:pt x="5468718" y="2539036"/>
                    <a:pt x="5461328" y="2515635"/>
                  </a:cubicBezTo>
                  <a:cubicBezTo>
                    <a:pt x="5454386" y="2492009"/>
                    <a:pt x="5447668" y="2468495"/>
                    <a:pt x="5439605" y="2445317"/>
                  </a:cubicBezTo>
                  <a:cubicBezTo>
                    <a:pt x="5431879" y="2422028"/>
                    <a:pt x="5424378" y="2398738"/>
                    <a:pt x="5415532" y="2375896"/>
                  </a:cubicBezTo>
                  <a:cubicBezTo>
                    <a:pt x="5347790" y="2191817"/>
                    <a:pt x="5254071" y="2018599"/>
                    <a:pt x="5144564" y="1857138"/>
                  </a:cubicBezTo>
                  <a:cubicBezTo>
                    <a:pt x="5034946" y="1695565"/>
                    <a:pt x="4909762" y="1545301"/>
                    <a:pt x="4774838" y="1405450"/>
                  </a:cubicBezTo>
                  <a:cubicBezTo>
                    <a:pt x="4638907" y="1265040"/>
                    <a:pt x="4496145" y="1132131"/>
                    <a:pt x="4345769" y="1012323"/>
                  </a:cubicBezTo>
                  <a:cubicBezTo>
                    <a:pt x="4270749" y="952195"/>
                    <a:pt x="4194273" y="894642"/>
                    <a:pt x="4115334" y="841344"/>
                  </a:cubicBezTo>
                  <a:cubicBezTo>
                    <a:pt x="4037067" y="787263"/>
                    <a:pt x="3956336" y="737548"/>
                    <a:pt x="3874038" y="691528"/>
                  </a:cubicBezTo>
                  <a:cubicBezTo>
                    <a:pt x="3709554" y="599712"/>
                    <a:pt x="3537792" y="523349"/>
                    <a:pt x="3359535" y="468819"/>
                  </a:cubicBezTo>
                  <a:cubicBezTo>
                    <a:pt x="3181278" y="414514"/>
                    <a:pt x="2997311" y="380699"/>
                    <a:pt x="2811105" y="366031"/>
                  </a:cubicBezTo>
                  <a:cubicBezTo>
                    <a:pt x="2787703" y="364575"/>
                    <a:pt x="2764525" y="362448"/>
                    <a:pt x="2741124" y="361440"/>
                  </a:cubicBezTo>
                  <a:lnTo>
                    <a:pt x="2671030" y="358417"/>
                  </a:lnTo>
                  <a:lnTo>
                    <a:pt x="2600713" y="357521"/>
                  </a:lnTo>
                  <a:cubicBezTo>
                    <a:pt x="2577087" y="356961"/>
                    <a:pt x="2554805" y="358305"/>
                    <a:pt x="2531739" y="358529"/>
                  </a:cubicBezTo>
                  <a:cubicBezTo>
                    <a:pt x="2440259" y="360992"/>
                    <a:pt x="2349564" y="370285"/>
                    <a:pt x="2259988" y="385289"/>
                  </a:cubicBezTo>
                  <a:cubicBezTo>
                    <a:pt x="2080723" y="415521"/>
                    <a:pt x="1906945" y="473634"/>
                    <a:pt x="1740670" y="553917"/>
                  </a:cubicBezTo>
                  <a:cubicBezTo>
                    <a:pt x="1574506" y="634647"/>
                    <a:pt x="1415844" y="737100"/>
                    <a:pt x="1264124" y="853549"/>
                  </a:cubicBezTo>
                  <a:cubicBezTo>
                    <a:pt x="1112181" y="969886"/>
                    <a:pt x="966508" y="1099212"/>
                    <a:pt x="823074" y="1234136"/>
                  </a:cubicBezTo>
                  <a:cubicBezTo>
                    <a:pt x="787131" y="1267951"/>
                    <a:pt x="751413" y="1301990"/>
                    <a:pt x="715694" y="1336252"/>
                  </a:cubicBezTo>
                  <a:lnTo>
                    <a:pt x="606859" y="1440945"/>
                  </a:lnTo>
                  <a:cubicBezTo>
                    <a:pt x="532623" y="1511374"/>
                    <a:pt x="457267" y="1579452"/>
                    <a:pt x="382023" y="1646074"/>
                  </a:cubicBezTo>
                  <a:lnTo>
                    <a:pt x="158531" y="1843813"/>
                  </a:lnTo>
                  <a:lnTo>
                    <a:pt x="0" y="1991775"/>
                  </a:lnTo>
                  <a:lnTo>
                    <a:pt x="0" y="1074740"/>
                  </a:lnTo>
                  <a:lnTo>
                    <a:pt x="113897" y="949410"/>
                  </a:lnTo>
                  <a:cubicBezTo>
                    <a:pt x="700439" y="362812"/>
                    <a:pt x="1510739" y="0"/>
                    <a:pt x="240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74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itle 2">
            <a:extLst>
              <a:ext uri="{FF2B5EF4-FFF2-40B4-BE49-F238E27FC236}">
                <a16:creationId xmlns:a16="http://schemas.microsoft.com/office/drawing/2014/main" id="{3D8A8F8B-2914-5DEE-D58F-E12A8C206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053641"/>
            <a:ext cx="3669161" cy="2760098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GB" sz="3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OCT  </a:t>
            </a:r>
            <a:r>
              <a:rPr lang="en-GB" sz="3700" b="1" dirty="0">
                <a:ln w="22225">
                  <a:solidFill>
                    <a:srgbClr val="E97132"/>
                  </a:solidFill>
                  <a:prstDash val="solid"/>
                </a:ln>
                <a:solidFill>
                  <a:schemeClr val="tx2"/>
                </a:solidFill>
              </a:rPr>
              <a:t>Teaching </a:t>
            </a:r>
            <a:br>
              <a:rPr lang="en-GB" sz="3700" b="1" dirty="0">
                <a:ln w="22225">
                  <a:solidFill>
                    <a:srgbClr val="E97132"/>
                  </a:solidFill>
                  <a:prstDash val="solid"/>
                </a:ln>
                <a:solidFill>
                  <a:schemeClr val="tx2"/>
                </a:solidFill>
              </a:rPr>
            </a:br>
            <a:r>
              <a:rPr lang="en-GB" sz="3700" b="1" dirty="0">
                <a:ln w="22225">
                  <a:solidFill>
                    <a:srgbClr val="E97132"/>
                  </a:solidFill>
                  <a:prstDash val="solid"/>
                </a:ln>
                <a:solidFill>
                  <a:schemeClr val="tx2"/>
                </a:solidFill>
              </a:rPr>
              <a:t>&amp; </a:t>
            </a:r>
            <a:br>
              <a:rPr lang="en-GB" sz="3700" b="1" dirty="0">
                <a:ln w="22225">
                  <a:solidFill>
                    <a:srgbClr val="E97132"/>
                  </a:solidFill>
                  <a:prstDash val="solid"/>
                </a:ln>
                <a:solidFill>
                  <a:schemeClr val="tx2"/>
                </a:solidFill>
              </a:rPr>
            </a:br>
            <a:r>
              <a:rPr lang="en-GB" sz="3700" b="1" dirty="0">
                <a:ln w="22225">
                  <a:solidFill>
                    <a:srgbClr val="E97132"/>
                  </a:solidFill>
                  <a:prstDash val="solid"/>
                </a:ln>
                <a:solidFill>
                  <a:schemeClr val="tx2"/>
                </a:solidFill>
              </a:rPr>
              <a:t>Training </a:t>
            </a:r>
            <a:br>
              <a:rPr lang="en-GB" sz="3700" dirty="0">
                <a:solidFill>
                  <a:schemeClr val="tx2"/>
                </a:solidFill>
              </a:rPr>
            </a:br>
            <a:r>
              <a:rPr lang="en-GB" sz="3700" dirty="0">
                <a:solidFill>
                  <a:schemeClr val="tx2"/>
                </a:solidFill>
              </a:rPr>
              <a:t>NCL DESP</a:t>
            </a:r>
            <a:br>
              <a:rPr lang="en-GB" sz="3700" dirty="0">
                <a:solidFill>
                  <a:schemeClr val="tx2"/>
                </a:solidFill>
              </a:rPr>
            </a:br>
            <a:endParaRPr lang="en-GB" sz="3700" b="1" dirty="0">
              <a:solidFill>
                <a:schemeClr val="tx2"/>
              </a:solidFill>
            </a:endParaRP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777D7935-C061-1D53-2611-B17A06E18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67855"/>
            <a:ext cx="5306084" cy="5764645"/>
          </a:xfrm>
          <a:noFill/>
          <a:ln>
            <a:noFill/>
          </a:ln>
        </p:spPr>
        <p:txBody>
          <a:bodyPr anchor="ctr">
            <a:normAutofit fontScale="70000" lnSpcReduction="20000"/>
          </a:bodyPr>
          <a:lstStyle/>
          <a:p>
            <a:pPr marL="0" indent="0">
              <a:buNone/>
            </a:pPr>
            <a:endParaRPr lang="en-US" sz="18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GB" sz="2600" b="1" dirty="0">
                <a:solidFill>
                  <a:schemeClr val="tx2"/>
                </a:solidFill>
              </a:rPr>
              <a:t>Combined approach</a:t>
            </a:r>
            <a:endParaRPr lang="en-US" sz="2600" dirty="0">
              <a:solidFill>
                <a:schemeClr val="tx2"/>
              </a:solidFill>
            </a:endParaRPr>
          </a:p>
          <a:p>
            <a:pPr marL="285750" indent="-285750"/>
            <a:r>
              <a:rPr lang="en-GB" sz="2100" dirty="0">
                <a:solidFill>
                  <a:schemeClr val="tx2"/>
                </a:solidFill>
              </a:rPr>
              <a:t>Developed own training programme</a:t>
            </a:r>
          </a:p>
          <a:p>
            <a:pPr marL="285750" indent="-285750"/>
            <a:r>
              <a:rPr lang="en-GB" sz="2100" dirty="0">
                <a:solidFill>
                  <a:schemeClr val="tx2"/>
                </a:solidFill>
                <a:ea typeface="+mn-lt"/>
                <a:cs typeface="+mn-lt"/>
              </a:rPr>
              <a:t>Enrolling everybody in a certified course – ongoing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2600" b="1" dirty="0">
                <a:solidFill>
                  <a:schemeClr val="tx2"/>
                </a:solidFill>
                <a:ea typeface="+mn-lt"/>
                <a:cs typeface="+mn-lt"/>
              </a:rPr>
              <a:t>Individual Training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</a:pPr>
            <a:r>
              <a:rPr lang="en-GB" sz="2100" dirty="0">
                <a:solidFill>
                  <a:schemeClr val="tx2"/>
                </a:solidFill>
                <a:ea typeface="+mn-lt"/>
                <a:cs typeface="+mn-lt"/>
              </a:rPr>
              <a:t>F2F training with senior OCT grader with input from clinical lead and “sign off”</a:t>
            </a:r>
            <a:endParaRPr lang="en-US" sz="2100" dirty="0">
              <a:solidFill>
                <a:schemeClr val="tx2"/>
              </a:solidFill>
              <a:ea typeface="+mn-lt"/>
              <a:cs typeface="+mn-lt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</a:pPr>
            <a:r>
              <a:rPr lang="en-GB" sz="2100" dirty="0">
                <a:solidFill>
                  <a:schemeClr val="tx2"/>
                </a:solidFill>
                <a:ea typeface="+mn-lt"/>
                <a:cs typeface="+mn-lt"/>
              </a:rPr>
              <a:t>Image library with examples</a:t>
            </a:r>
            <a:r>
              <a:rPr lang="en-US" sz="2100" i="1" dirty="0">
                <a:solidFill>
                  <a:schemeClr val="tx2"/>
                </a:solidFill>
                <a:ea typeface="+mn-lt"/>
                <a:cs typeface="+mn-lt"/>
              </a:rPr>
              <a:t>-ongoing</a:t>
            </a:r>
            <a:endParaRPr lang="en-GB" sz="2100" i="1" dirty="0">
              <a:solidFill>
                <a:schemeClr val="tx2"/>
              </a:solidFill>
              <a:ea typeface="+mn-lt"/>
              <a:cs typeface="+mn-lt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</a:pPr>
            <a:r>
              <a:rPr lang="en-GB" sz="2100" dirty="0">
                <a:solidFill>
                  <a:schemeClr val="tx2"/>
                </a:solidFill>
                <a:ea typeface="+mn-lt"/>
                <a:cs typeface="+mn-lt"/>
              </a:rPr>
              <a:t>Video </a:t>
            </a:r>
            <a:r>
              <a:rPr lang="en-US" sz="2100" dirty="0">
                <a:solidFill>
                  <a:schemeClr val="tx2"/>
                </a:solidFill>
                <a:ea typeface="+mn-lt"/>
                <a:cs typeface="+mn-lt"/>
              </a:rPr>
              <a:t>teaching </a:t>
            </a:r>
            <a:r>
              <a:rPr lang="en-GB" sz="2100" dirty="0">
                <a:solidFill>
                  <a:schemeClr val="tx2"/>
                </a:solidFill>
                <a:ea typeface="+mn-lt"/>
                <a:cs typeface="+mn-lt"/>
              </a:rPr>
              <a:t>sessions-available on training platform</a:t>
            </a:r>
            <a:r>
              <a:rPr lang="en-US" sz="2100" i="1" dirty="0">
                <a:solidFill>
                  <a:schemeClr val="tx2"/>
                </a:solidFill>
                <a:ea typeface="+mn-lt"/>
                <a:cs typeface="+mn-lt"/>
              </a:rPr>
              <a:t>-ongoing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</a:pPr>
            <a:r>
              <a:rPr lang="en-US" sz="2100" dirty="0">
                <a:solidFill>
                  <a:schemeClr val="tx2"/>
                </a:solidFill>
                <a:ea typeface="+mn-lt"/>
                <a:cs typeface="+mn-lt"/>
              </a:rPr>
              <a:t>2-3 times per month lunch time case discussions with clinical lead</a:t>
            </a:r>
            <a:endParaRPr lang="en-GB" sz="2100" b="1" dirty="0">
              <a:solidFill>
                <a:schemeClr val="tx2"/>
              </a:solidFill>
              <a:ea typeface="+mn-lt"/>
              <a:cs typeface="+mn-lt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sz="2600" b="1" dirty="0">
                <a:solidFill>
                  <a:schemeClr val="tx2"/>
                </a:solidFill>
                <a:ea typeface="+mn-lt"/>
                <a:cs typeface="+mn-lt"/>
              </a:rPr>
              <a:t>Supportive measures</a:t>
            </a:r>
          </a:p>
          <a:p>
            <a:pPr>
              <a:lnSpc>
                <a:spcPct val="150000"/>
              </a:lnSpc>
            </a:pPr>
            <a:r>
              <a:rPr lang="en-GB" sz="2100" dirty="0">
                <a:solidFill>
                  <a:schemeClr val="tx2"/>
                </a:solidFill>
              </a:rPr>
              <a:t>Grading hierarchy: Primary, Secondary, Tertiary/Arbitration</a:t>
            </a:r>
          </a:p>
          <a:p>
            <a:pPr lvl="1">
              <a:lnSpc>
                <a:spcPct val="150000"/>
              </a:lnSpc>
            </a:pPr>
            <a:r>
              <a:rPr lang="en-GB" sz="2000" dirty="0">
                <a:solidFill>
                  <a:schemeClr val="tx2"/>
                </a:solidFill>
              </a:rPr>
              <a:t>Allows primary graders to start safely on grading as all grades go to secondary and if disagreement to arbitration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2"/>
                </a:solidFill>
                <a:ea typeface="+mn-lt"/>
                <a:cs typeface="+mn-lt"/>
              </a:rPr>
              <a:t>Summary Grading Matrix for graders -</a:t>
            </a:r>
            <a:r>
              <a:rPr lang="en-US" sz="2400" i="1" dirty="0">
                <a:solidFill>
                  <a:schemeClr val="tx2"/>
                </a:solidFill>
                <a:ea typeface="+mn-lt"/>
                <a:cs typeface="+mn-lt"/>
              </a:rPr>
              <a:t>Example</a:t>
            </a:r>
            <a:r>
              <a:rPr lang="en-GB" sz="2400" dirty="0">
                <a:solidFill>
                  <a:schemeClr val="tx2"/>
                </a:solidFill>
              </a:rPr>
              <a:t> </a:t>
            </a:r>
            <a:endParaRPr lang="en-GB" sz="2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637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FF8875-607E-6697-7018-F1430DBCD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297C3C5-C68B-95FB-99B3-A0FC982435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363"/>
          <a:stretch>
            <a:fillRect/>
          </a:stretch>
        </p:blipFill>
        <p:spPr>
          <a:xfrm>
            <a:off x="6421035" y="643476"/>
            <a:ext cx="5129784" cy="55710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74AB19-7D03-D070-19BF-B4DE3FCB2E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154" b="3937"/>
          <a:stretch>
            <a:fillRect/>
          </a:stretch>
        </p:blipFill>
        <p:spPr>
          <a:xfrm>
            <a:off x="641188" y="643467"/>
            <a:ext cx="5129768" cy="55710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DBA08D-DF6F-BB3D-B842-0031EB9259CC}"/>
              </a:ext>
            </a:extLst>
          </p:cNvPr>
          <p:cNvSpPr txBox="1"/>
          <p:nvPr/>
        </p:nvSpPr>
        <p:spPr>
          <a:xfrm>
            <a:off x="4040117" y="100149"/>
            <a:ext cx="371856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dirty="0"/>
              <a:t>Grading Matrix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993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62CB25-46BC-7F69-804A-F8A03E1EE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CB3808DB-C23F-B2ED-0AB5-C4F75C65D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48" y="586855"/>
            <a:ext cx="3480040" cy="3387497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b">
            <a:normAutofit/>
          </a:bodyPr>
          <a:lstStyle/>
          <a:p>
            <a:pPr algn="r"/>
            <a:br>
              <a:rPr lang="en-GB" sz="4000" dirty="0">
                <a:solidFill>
                  <a:srgbClr val="FFFFFF"/>
                </a:solidFill>
              </a:rPr>
            </a:br>
            <a:r>
              <a:rPr lang="en-GB" sz="4000" b="1" dirty="0">
                <a:solidFill>
                  <a:srgbClr val="FFFFFF"/>
                </a:solidFill>
              </a:rPr>
              <a:t> Challenges of  implementing OCT</a:t>
            </a:r>
            <a:br>
              <a:rPr lang="en-GB" sz="4000" b="1" dirty="0">
                <a:solidFill>
                  <a:srgbClr val="FFFFFF"/>
                </a:solidFill>
              </a:rPr>
            </a:br>
            <a:r>
              <a:rPr lang="en-GB" sz="4000" b="1" i="1" dirty="0">
                <a:solidFill>
                  <a:srgbClr val="FFFFFF"/>
                </a:solidFill>
              </a:rPr>
              <a:t>Training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C8EFB-AD7B-2E20-0CCC-AB0B67DD2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en-GB" sz="3600" b="1" dirty="0"/>
              <a:t>Time &amp; Manpower &amp; Costs</a:t>
            </a:r>
            <a:endParaRPr lang="en-GB" sz="3600" dirty="0"/>
          </a:p>
          <a:p>
            <a:r>
              <a:rPr lang="en-GB" dirty="0"/>
              <a:t>Continuous effort to upskill  the workforce </a:t>
            </a:r>
          </a:p>
          <a:p>
            <a:r>
              <a:rPr lang="en-GB" dirty="0"/>
              <a:t>Training takes graders out of clinical work</a:t>
            </a:r>
          </a:p>
          <a:p>
            <a:r>
              <a:rPr lang="en-GB" dirty="0"/>
              <a:t>In house training by senior OCT graders/Clinical lead, puts further pressure on workforce</a:t>
            </a:r>
            <a:endParaRPr lang="en-US" dirty="0"/>
          </a:p>
          <a:p>
            <a:r>
              <a:rPr lang="en-US" dirty="0"/>
              <a:t>Costs of external training</a:t>
            </a:r>
          </a:p>
        </p:txBody>
      </p:sp>
    </p:spTree>
    <p:extLst>
      <p:ext uri="{BB962C8B-B14F-4D97-AF65-F5344CB8AC3E}">
        <p14:creationId xmlns:p14="http://schemas.microsoft.com/office/powerpoint/2010/main" val="169089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6F1F2C8-798B-4CCE-A851-94AFAF350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C05FBE-8F69-C46C-7E2B-ECA729E86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908" y="1220919"/>
            <a:ext cx="5425781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i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Running an OCT service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E06747-1EC3-15DC-913D-1FCA6FFA07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0908" y="3700594"/>
            <a:ext cx="5425781" cy="1655762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4000" kern="12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+mn-lt"/>
                <a:ea typeface="+mn-ea"/>
                <a:cs typeface="+mn-cs"/>
              </a:rPr>
              <a:t>Challenges in the OCT pathway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55E9CD0-04B0-4A3C-B291-AD913379C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DD8BF3B-6066-418C-8D1A-75C5E396F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2624479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Block Arc 15">
            <a:extLst>
              <a:ext uri="{FF2B5EF4-FFF2-40B4-BE49-F238E27FC236}">
                <a16:creationId xmlns:a16="http://schemas.microsoft.com/office/drawing/2014/main" id="{80BC66F9-7A74-4286-AD22-1174052CC2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912417" y="1202394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8142CC3-2B5C-48E6-9DF0-6C8ACBAF2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B2D303B-3DD0-4319-9EAD-361847FEC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72463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6A89C79-8EF3-4AF9-B3D9-59A883F41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EFE5CE34-4543-42E5-B82C-1F3D12422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6086940" y="4145122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72AF41FE-63D7-4695-81D2-66D2510E4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4962670"/>
            <a:ext cx="2643352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0907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CB95732-565A-4D2C-A3AB-CC460C0D3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7F1AF47-AE98-4034-BD91-1976FA4D9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C0EE2B-2029-48DD-893D-F528E651B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7200" y="8482"/>
            <a:ext cx="3568276" cy="6858000"/>
          </a:xfrm>
          <a:prstGeom prst="rect">
            <a:avLst/>
          </a:prstGeom>
          <a:gradFill>
            <a:gsLst>
              <a:gs pos="0">
                <a:schemeClr val="accent1">
                  <a:alpha val="32000"/>
                </a:schemeClr>
              </a:gs>
              <a:gs pos="7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45AE1D08-1ED1-4F59-B42F-4D8EA33DC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A79B912-88EA-4640-BDEB-51B3B11A0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80725F-F27F-1581-0A15-A9DD524C3D7F}"/>
              </a:ext>
            </a:extLst>
          </p:cNvPr>
          <p:cNvSpPr txBox="1"/>
          <p:nvPr/>
        </p:nvSpPr>
        <p:spPr>
          <a:xfrm>
            <a:off x="662180" y="2862471"/>
            <a:ext cx="3041803" cy="29078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Local Protocols and National Guidelines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Continuous adjusting of local protocols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01000B-6204-B058-C711-55BF2CE8714F}"/>
              </a:ext>
            </a:extLst>
          </p:cNvPr>
          <p:cNvSpPr txBox="1"/>
          <p:nvPr/>
        </p:nvSpPr>
        <p:spPr>
          <a:xfrm>
            <a:off x="782576" y="967409"/>
            <a:ext cx="3041803" cy="10458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000" b="1" dirty="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76F215-325A-5BC5-0C81-1E18D239D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5860" y="431453"/>
            <a:ext cx="2945399" cy="37283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CD4A7B-A06A-649E-2207-153CD6904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0330" y="696351"/>
            <a:ext cx="3235890" cy="33883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6361D6-471D-9BB1-A134-B25D85DE3E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9995" y="4159808"/>
            <a:ext cx="2540335" cy="2140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B13E26-6274-5413-4806-7DAB0689F67B}"/>
              </a:ext>
            </a:extLst>
          </p:cNvPr>
          <p:cNvSpPr txBox="1"/>
          <p:nvPr/>
        </p:nvSpPr>
        <p:spPr>
          <a:xfrm>
            <a:off x="6096000" y="6254929"/>
            <a:ext cx="2878160" cy="343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b="1" dirty="0"/>
              <a:t>The London Protocol 2017</a:t>
            </a:r>
          </a:p>
        </p:txBody>
      </p:sp>
    </p:spTree>
    <p:extLst>
      <p:ext uri="{BB962C8B-B14F-4D97-AF65-F5344CB8AC3E}">
        <p14:creationId xmlns:p14="http://schemas.microsoft.com/office/powerpoint/2010/main" val="2222141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B8FF836-8BE9-2F0C-6723-EDFE3ACF9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anchor="b">
            <a:normAutofit/>
          </a:bodyPr>
          <a:lstStyle/>
          <a:p>
            <a:pPr algn="r"/>
            <a:r>
              <a:rPr lang="en-GB" sz="4000" dirty="0">
                <a:solidFill>
                  <a:srgbClr val="FFFFFF"/>
                </a:solidFill>
              </a:rPr>
              <a:t>Local Protocols and National Guidelines</a:t>
            </a:r>
            <a:br>
              <a:rPr lang="en-GB" sz="4000" dirty="0">
                <a:solidFill>
                  <a:srgbClr val="FFFFFF"/>
                </a:solidFill>
              </a:rPr>
            </a:br>
            <a:r>
              <a:rPr lang="en-GB" sz="4000" dirty="0">
                <a:solidFill>
                  <a:srgbClr val="FFFFFF"/>
                </a:solidFill>
              </a:rPr>
              <a:t>Practice in NCL-DESP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5AC5B3C5-EC1B-C905-2A1B-0E91351E187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503158" y="649480"/>
                <a:ext cx="5261049" cy="5188280"/>
              </a:xfrm>
            </p:spPr>
            <p:txBody>
              <a:bodyPr anchor="ctr">
                <a:normAutofit/>
              </a:bodyPr>
              <a:lstStyle/>
              <a:p>
                <a:pPr marL="0" indent="0" algn="ctr">
                  <a:buNone/>
                </a:pPr>
                <a:r>
                  <a:rPr lang="en-GB" sz="2400" b="1" dirty="0"/>
                  <a:t>Local protocols for referral into HES-our agreements</a:t>
                </a:r>
              </a:p>
              <a:p>
                <a:pPr marL="0" indent="0" algn="ctr">
                  <a:buNone/>
                </a:pPr>
                <a:endParaRPr lang="en-GB" sz="2400" b="1" dirty="0"/>
              </a:p>
              <a:p>
                <a:pPr lvl="1"/>
                <a:r>
                  <a:rPr lang="en-GB" sz="2000" b="1" dirty="0"/>
                  <a:t>R1M1 OCT positive -</a:t>
                </a:r>
                <a:r>
                  <a:rPr lang="en-GB" sz="2000" dirty="0"/>
                  <a:t>when to refer and when to keep in DS OCT</a:t>
                </a:r>
              </a:p>
              <a:p>
                <a:pPr lvl="2"/>
                <a:r>
                  <a:rPr lang="en-GB" dirty="0"/>
                  <a:t>Change in foveal contour: </a:t>
                </a:r>
              </a:p>
              <a:p>
                <a:pPr lvl="3"/>
                <a:r>
                  <a:rPr lang="en-GB" dirty="0"/>
                  <a:t>HES would not start any treatment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if</m:t>
                    </m:r>
                    <m:r>
                      <a:rPr lang="en-GB" b="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b="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VA</m:t>
                    </m:r>
                    <m:r>
                      <a:rPr lang="en-GB" b="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6/6</m:t>
                    </m:r>
                  </m:oMath>
                </a14:m>
                <a:r>
                  <a:rPr lang="en-GB" dirty="0"/>
                  <a:t> and minimal foveal thickening -KEEP DS OCT</a:t>
                </a:r>
              </a:p>
              <a:p>
                <a:pPr lvl="2"/>
                <a:r>
                  <a:rPr lang="en-GB" dirty="0"/>
                  <a:t>Thickening of 1 &gt; DA within macula with VA 6/6</a:t>
                </a:r>
              </a:p>
              <a:p>
                <a:pPr lvl="3"/>
                <a:r>
                  <a:rPr lang="en-GB" dirty="0"/>
                  <a:t>HES would not use focal laser in these cases -KEEP DS OCT</a:t>
                </a:r>
              </a:p>
              <a:p>
                <a:pPr lvl="1"/>
                <a:r>
                  <a:rPr lang="en-GB" sz="2000" b="1" dirty="0"/>
                  <a:t>R2LM1 OCT borderline or negative</a:t>
                </a:r>
              </a:p>
              <a:p>
                <a:pPr lvl="2"/>
                <a:r>
                  <a:rPr lang="en-GB" sz="1800" dirty="0"/>
                  <a:t>HES would just monitor KEEP DS OCT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5AC5B3C5-EC1B-C905-2A1B-0E91351E18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503158" y="649480"/>
                <a:ext cx="5261049" cy="5188280"/>
              </a:xfrm>
              <a:blipFill>
                <a:blip r:embed="rId2"/>
                <a:stretch>
                  <a:fillRect l="-1390" r="-12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6464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human eye&#10;&#10;AI-generated content may be incorrect.">
            <a:extLst>
              <a:ext uri="{FF2B5EF4-FFF2-40B4-BE49-F238E27FC236}">
                <a16:creationId xmlns:a16="http://schemas.microsoft.com/office/drawing/2014/main" id="{705C73FF-58FC-50EC-C8F3-F321DA002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2" t="28476" r="18822" b="32568"/>
          <a:stretch>
            <a:fillRect/>
          </a:stretch>
        </p:blipFill>
        <p:spPr>
          <a:xfrm>
            <a:off x="341745" y="929184"/>
            <a:ext cx="5478502" cy="2592226"/>
          </a:xfrm>
          <a:prstGeom prst="rect">
            <a:avLst/>
          </a:prstGeom>
        </p:spPr>
      </p:pic>
      <p:pic>
        <p:nvPicPr>
          <p:cNvPr id="3" name="Picture 2" descr="A close-up of a computer screen&#10;&#10;AI-generated content may be incorrect.">
            <a:extLst>
              <a:ext uri="{FF2B5EF4-FFF2-40B4-BE49-F238E27FC236}">
                <a16:creationId xmlns:a16="http://schemas.microsoft.com/office/drawing/2014/main" id="{91A0349B-39A8-F967-7710-E9FA7FFFB9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0382"/>
          <a:stretch>
            <a:fillRect/>
          </a:stretch>
        </p:blipFill>
        <p:spPr>
          <a:xfrm>
            <a:off x="5898301" y="717096"/>
            <a:ext cx="5951954" cy="29261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8C2BD3-3C6B-AFAA-8C28-2D6D0A3E10C3}"/>
              </a:ext>
            </a:extLst>
          </p:cNvPr>
          <p:cNvSpPr txBox="1"/>
          <p:nvPr/>
        </p:nvSpPr>
        <p:spPr>
          <a:xfrm>
            <a:off x="895927" y="132321"/>
            <a:ext cx="71159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R1M1 OCT positive VA 6/6 refer to HES?</a:t>
            </a:r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0668442F-56D9-7066-0D3B-63BCF3D88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4145" y="3970471"/>
            <a:ext cx="2782703" cy="26190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AE3FA4-D484-3323-3CC6-E999C2608A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952" y="3805383"/>
            <a:ext cx="5486661" cy="27841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9CCA32-26EF-407A-A12E-72342B49E6EE}"/>
              </a:ext>
            </a:extLst>
          </p:cNvPr>
          <p:cNvSpPr txBox="1"/>
          <p:nvPr/>
        </p:nvSpPr>
        <p:spPr>
          <a:xfrm>
            <a:off x="263691" y="1001069"/>
            <a:ext cx="7200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Case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A3D424-60B6-D9DC-CFA5-70F87BB48176}"/>
              </a:ext>
            </a:extLst>
          </p:cNvPr>
          <p:cNvSpPr txBox="1"/>
          <p:nvPr/>
        </p:nvSpPr>
        <p:spPr>
          <a:xfrm>
            <a:off x="368992" y="3805383"/>
            <a:ext cx="8014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Case 2</a:t>
            </a:r>
          </a:p>
        </p:txBody>
      </p:sp>
    </p:spTree>
    <p:extLst>
      <p:ext uri="{BB962C8B-B14F-4D97-AF65-F5344CB8AC3E}">
        <p14:creationId xmlns:p14="http://schemas.microsoft.com/office/powerpoint/2010/main" val="8422174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FFC9A1-C820-C3FB-2AD9-58EAE36E6D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808" r="11075" b="23848"/>
          <a:stretch>
            <a:fillRect/>
          </a:stretch>
        </p:blipFill>
        <p:spPr>
          <a:xfrm>
            <a:off x="113122" y="22567"/>
            <a:ext cx="6636470" cy="39743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774AF8-3D6A-08A2-1D08-B1F42A5449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810" b="16520"/>
          <a:stretch>
            <a:fillRect/>
          </a:stretch>
        </p:blipFill>
        <p:spPr>
          <a:xfrm>
            <a:off x="0" y="4064140"/>
            <a:ext cx="12192000" cy="25864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EBE31B-C6E5-6BAC-4EBE-D80FD2839C87}"/>
              </a:ext>
            </a:extLst>
          </p:cNvPr>
          <p:cNvSpPr txBox="1"/>
          <p:nvPr/>
        </p:nvSpPr>
        <p:spPr>
          <a:xfrm>
            <a:off x="7078870" y="1544771"/>
            <a:ext cx="48983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R2M1 OCT borderline</a:t>
            </a:r>
          </a:p>
          <a:p>
            <a:r>
              <a:rPr lang="en-GB" sz="4000" dirty="0"/>
              <a:t>VA 6/6</a:t>
            </a:r>
          </a:p>
        </p:txBody>
      </p:sp>
    </p:spTree>
    <p:extLst>
      <p:ext uri="{BB962C8B-B14F-4D97-AF65-F5344CB8AC3E}">
        <p14:creationId xmlns:p14="http://schemas.microsoft.com/office/powerpoint/2010/main" val="1087086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23B89-08E6-B7B6-79FC-B17FC4CFD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3D8A0A-65B0-7FFD-8020-1A7962D55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69580" cy="69112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BD31C3-C561-66BD-CBFB-7CAA148F2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7693" y="2501181"/>
            <a:ext cx="3993727" cy="188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995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CE32CD-8096-2013-8503-96DDE09BC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GB" sz="4000" dirty="0">
                <a:solidFill>
                  <a:srgbClr val="FFFFFF"/>
                </a:solidFill>
              </a:rPr>
              <a:t>Background-OCT in NCL DESP</a:t>
            </a:r>
          </a:p>
        </p:txBody>
      </p:sp>
      <p:graphicFrame>
        <p:nvGraphicFramePr>
          <p:cNvPr id="35" name="Content Placeholder 3">
            <a:extLst>
              <a:ext uri="{FF2B5EF4-FFF2-40B4-BE49-F238E27FC236}">
                <a16:creationId xmlns:a16="http://schemas.microsoft.com/office/drawing/2014/main" id="{992D60FC-1B03-ACEA-BA0C-251B79BF36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7648766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159692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975B0-1F1A-C6F0-9291-0A2E7D7A4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7C7FCF-D70E-1C3C-B91B-DB39D23B0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220" y="-53341"/>
            <a:ext cx="8641079" cy="69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7278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29D6AC-A28B-1918-08FB-6117A7803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817" y="129309"/>
            <a:ext cx="12125174" cy="639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932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E6752E3B-617C-4A37-DED9-022D154D216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4FDCC93-A656-EDB4-5141-3DACD7527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b="1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</a:rPr>
              <a:t>Maintaining standards in the workforce</a:t>
            </a:r>
            <a:br>
              <a:rPr lang="en-GB" b="1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endParaRPr lang="en-GB"/>
          </a:p>
        </p:txBody>
      </p:sp>
      <p:graphicFrame>
        <p:nvGraphicFramePr>
          <p:cNvPr id="30" name="Content Placeholder 4">
            <a:extLst>
              <a:ext uri="{FF2B5EF4-FFF2-40B4-BE49-F238E27FC236}">
                <a16:creationId xmlns:a16="http://schemas.microsoft.com/office/drawing/2014/main" id="{418D3737-EB6C-A528-7376-E658352013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082480"/>
              </p:ext>
            </p:extLst>
          </p:nvPr>
        </p:nvGraphicFramePr>
        <p:xfrm>
          <a:off x="317730" y="1413164"/>
          <a:ext cx="11388437" cy="48380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383851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6A0109BE-17C2-1F3A-CA8A-2B1D5D15121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23166" r="9085" b="-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BA58935-B3AE-DF20-BE34-FF7ECC7F4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Challenges in the OCT pathway</a:t>
            </a:r>
            <a:br>
              <a:rPr lang="en-GB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</a:br>
            <a:r>
              <a:rPr lang="en-GB" b="1"/>
              <a:t>Pressure on work force</a:t>
            </a:r>
            <a:endParaRPr lang="en-GB"/>
          </a:p>
        </p:txBody>
      </p:sp>
      <p:graphicFrame>
        <p:nvGraphicFramePr>
          <p:cNvPr id="34" name="Content Placeholder 4">
            <a:extLst>
              <a:ext uri="{FF2B5EF4-FFF2-40B4-BE49-F238E27FC236}">
                <a16:creationId xmlns:a16="http://schemas.microsoft.com/office/drawing/2014/main" id="{41931013-6B61-310E-65B2-C204FABB9B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231780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368693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1002ED-B93D-FE13-78AF-7B0E1D9E3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B5B423A-57CC-4C58-AA26-8E2E862B0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489203E-6611-28C4-8140-199F7CBE7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623" y="673770"/>
            <a:ext cx="3755906" cy="2027227"/>
          </a:xfrm>
        </p:spPr>
        <p:txBody>
          <a:bodyPr anchor="t">
            <a:normAutofit/>
          </a:bodyPr>
          <a:lstStyle/>
          <a:p>
            <a:r>
              <a:rPr lang="en-GB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Challenges in the OCT pathway</a:t>
            </a:r>
            <a:br>
              <a:rPr lang="en-GB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</a:br>
            <a:r>
              <a:rPr lang="en-GB" sz="4000" b="1" i="1" dirty="0">
                <a:solidFill>
                  <a:srgbClr val="FFFFFF"/>
                </a:solidFill>
              </a:rPr>
              <a:t>Cost Pressure</a:t>
            </a:r>
            <a:endParaRPr lang="en-GB" sz="4000" i="1">
              <a:solidFill>
                <a:srgbClr val="FFFFFF"/>
              </a:solidFill>
            </a:endParaRPr>
          </a:p>
        </p:txBody>
      </p:sp>
      <p:graphicFrame>
        <p:nvGraphicFramePr>
          <p:cNvPr id="18" name="Content Placeholder 4">
            <a:extLst>
              <a:ext uri="{FF2B5EF4-FFF2-40B4-BE49-F238E27FC236}">
                <a16:creationId xmlns:a16="http://schemas.microsoft.com/office/drawing/2014/main" id="{734F6C78-D0E9-506F-2C8D-03D11DC442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0968733"/>
              </p:ext>
            </p:extLst>
          </p:nvPr>
        </p:nvGraphicFramePr>
        <p:xfrm>
          <a:off x="5542672" y="541606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119070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04A8AE1-9605-41DC-920F-A4B8E8F23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790889" flipH="1">
            <a:off x="715850" y="795372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28E22-E2A2-977E-EDD7-F1327AEEE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1360"/>
            <a:ext cx="5536397" cy="3935281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 dirty="0"/>
          </a:p>
          <a:p>
            <a:pPr marL="0" indent="0">
              <a:buNone/>
            </a:pPr>
            <a:r>
              <a:rPr lang="en-GB" dirty="0"/>
              <a:t>Will increase M1 grades </a:t>
            </a:r>
          </a:p>
          <a:p>
            <a:pPr lvl="1"/>
            <a:r>
              <a:rPr lang="en-GB" dirty="0"/>
              <a:t>OCT guidelines for borderline OCT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en-GB" dirty="0"/>
              <a:t>Example</a:t>
            </a:r>
          </a:p>
          <a:p>
            <a:pPr lvl="2">
              <a:buFont typeface="Wingdings" panose="020B0604020202020204" pitchFamily="34" charset="0"/>
              <a:buChar char="§"/>
            </a:pPr>
            <a:endParaRPr lang="en-GB" dirty="0"/>
          </a:p>
          <a:p>
            <a:pPr marL="0" indent="0">
              <a:buNone/>
            </a:pPr>
            <a:r>
              <a:rPr lang="en-GB" dirty="0"/>
              <a:t>Can help with R3a lesions</a:t>
            </a:r>
            <a:endParaRPr lang="en-US" dirty="0"/>
          </a:p>
          <a:p>
            <a:pPr lvl="1"/>
            <a:r>
              <a:rPr lang="en-GB" dirty="0"/>
              <a:t>ILM puncturing vascular lesion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en-GB" dirty="0"/>
              <a:t>Example</a:t>
            </a:r>
          </a:p>
          <a:p>
            <a:pPr lvl="2">
              <a:buFont typeface="Wingdings" panose="020B0604020202020204" pitchFamily="34" charset="0"/>
              <a:buChar char="§"/>
            </a:pPr>
            <a:endParaRPr lang="en-GB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2396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17460" y="4737713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1FF90-B6FA-952B-2CC6-9DD725FA9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4281" y="1396686"/>
            <a:ext cx="3240506" cy="406462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OCT.........</a:t>
            </a:r>
          </a:p>
        </p:txBody>
      </p:sp>
    </p:spTree>
    <p:extLst>
      <p:ext uri="{BB962C8B-B14F-4D97-AF65-F5344CB8AC3E}">
        <p14:creationId xmlns:p14="http://schemas.microsoft.com/office/powerpoint/2010/main" val="36337874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E8C0D-0808-3410-0593-86B0D6BB5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60218"/>
            <a:ext cx="10515600" cy="424872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600" dirty="0"/>
              <a:t>R1M1- on photo M0 on OCT borderline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20FD0A-DACE-7C90-B2D4-3D904AAF6D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017" t="27077" r="14053" b="31861"/>
          <a:stretch>
            <a:fillRect/>
          </a:stretch>
        </p:blipFill>
        <p:spPr>
          <a:xfrm>
            <a:off x="0" y="1356743"/>
            <a:ext cx="6188213" cy="35773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CF7F27-827C-31BC-F1AD-5C049E9B6C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958"/>
          <a:stretch>
            <a:fillRect/>
          </a:stretch>
        </p:blipFill>
        <p:spPr>
          <a:xfrm>
            <a:off x="6188213" y="2161011"/>
            <a:ext cx="5800730" cy="2773045"/>
          </a:xfrm>
          <a:prstGeom prst="rect">
            <a:avLst/>
          </a:prstGeom>
        </p:spPr>
      </p:pic>
      <p:sp>
        <p:nvSpPr>
          <p:cNvPr id="7" name="Arrow: Up 6">
            <a:extLst>
              <a:ext uri="{FF2B5EF4-FFF2-40B4-BE49-F238E27FC236}">
                <a16:creationId xmlns:a16="http://schemas.microsoft.com/office/drawing/2014/main" id="{37B9EB41-E5F6-7DEE-0C41-8854791C371A}"/>
              </a:ext>
            </a:extLst>
          </p:cNvPr>
          <p:cNvSpPr/>
          <p:nvPr/>
        </p:nvSpPr>
        <p:spPr>
          <a:xfrm>
            <a:off x="11212749" y="3935832"/>
            <a:ext cx="191916" cy="598411"/>
          </a:xfrm>
          <a:prstGeom prst="up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b="1" spc="50">
              <a:ln w="9525" cmpd="sng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FCAA67A6-BB11-5EF8-F770-C7709937B9AB}"/>
              </a:ext>
            </a:extLst>
          </p:cNvPr>
          <p:cNvSpPr/>
          <p:nvPr/>
        </p:nvSpPr>
        <p:spPr>
          <a:xfrm>
            <a:off x="5255421" y="4124506"/>
            <a:ext cx="191916" cy="598411"/>
          </a:xfrm>
          <a:prstGeom prst="up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b="1" spc="50">
              <a:ln w="9525" cmpd="sng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62290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B02D3A-7278-B873-63D2-506073442C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" b="41408"/>
          <a:stretch>
            <a:fillRect/>
          </a:stretch>
        </p:blipFill>
        <p:spPr>
          <a:xfrm>
            <a:off x="200269" y="878363"/>
            <a:ext cx="5674897" cy="30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D7823A-DE0D-2DEF-DF8D-F8B84BF7A8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2" r="-3" b="-3"/>
          <a:stretch>
            <a:fillRect/>
          </a:stretch>
        </p:blipFill>
        <p:spPr>
          <a:xfrm>
            <a:off x="200270" y="3981907"/>
            <a:ext cx="5674897" cy="27899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A105E3-55F4-6A97-C6AC-11A8F57290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697" r="8764" b="2"/>
          <a:stretch>
            <a:fillRect/>
          </a:stretch>
        </p:blipFill>
        <p:spPr>
          <a:xfrm>
            <a:off x="6073911" y="878926"/>
            <a:ext cx="5674897" cy="59790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DC6B54-8CE3-762C-3968-93AE59345C28}"/>
              </a:ext>
            </a:extLst>
          </p:cNvPr>
          <p:cNvSpPr txBox="1"/>
          <p:nvPr/>
        </p:nvSpPr>
        <p:spPr>
          <a:xfrm>
            <a:off x="4424218" y="86139"/>
            <a:ext cx="2592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/>
              <a:t>R3a on OCT</a:t>
            </a:r>
          </a:p>
        </p:txBody>
      </p:sp>
    </p:spTree>
    <p:extLst>
      <p:ext uri="{BB962C8B-B14F-4D97-AF65-F5344CB8AC3E}">
        <p14:creationId xmlns:p14="http://schemas.microsoft.com/office/powerpoint/2010/main" val="33739757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54B985-2278-111C-4C8C-345EADF41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8599" y="280829"/>
            <a:ext cx="6932491" cy="33888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2BE4F4-EF14-73A0-A406-A3E6C22EA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75242"/>
            <a:ext cx="6816436" cy="488275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34D9B69-6AC2-0235-B9C3-889D655CB6DB}"/>
              </a:ext>
            </a:extLst>
          </p:cNvPr>
          <p:cNvCxnSpPr>
            <a:cxnSpLocks/>
          </p:cNvCxnSpPr>
          <p:nvPr/>
        </p:nvCxnSpPr>
        <p:spPr>
          <a:xfrm flipV="1">
            <a:off x="502970" y="3231584"/>
            <a:ext cx="301782" cy="57841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2835C47-25EB-0E81-CF47-F423E4A98A17}"/>
              </a:ext>
            </a:extLst>
          </p:cNvPr>
          <p:cNvCxnSpPr>
            <a:cxnSpLocks/>
          </p:cNvCxnSpPr>
          <p:nvPr/>
        </p:nvCxnSpPr>
        <p:spPr>
          <a:xfrm flipV="1">
            <a:off x="4843272" y="655320"/>
            <a:ext cx="530352" cy="64922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6E9A477-B5BA-D905-862D-AFDCA53E3CA9}"/>
              </a:ext>
            </a:extLst>
          </p:cNvPr>
          <p:cNvSpPr txBox="1"/>
          <p:nvPr/>
        </p:nvSpPr>
        <p:spPr>
          <a:xfrm>
            <a:off x="676656" y="481704"/>
            <a:ext cx="2592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/>
              <a:t>R3a on OCT</a:t>
            </a:r>
          </a:p>
        </p:txBody>
      </p:sp>
    </p:spTree>
    <p:extLst>
      <p:ext uri="{BB962C8B-B14F-4D97-AF65-F5344CB8AC3E}">
        <p14:creationId xmlns:p14="http://schemas.microsoft.com/office/powerpoint/2010/main" val="38505722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445BF1-7F80-0F87-5021-648D4189F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GB" sz="4000">
                <a:solidFill>
                  <a:srgbClr val="FFFFFF"/>
                </a:solidFill>
              </a:rPr>
              <a:t>Wish list.......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CCEF821-7CC6-3F75-EE58-460EC7F25C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500137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54020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A98FE4-F788-0604-BBB3-46D7ED45D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716" y="739978"/>
            <a:ext cx="5334930" cy="30041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/>
              <a:t>OCT arrives……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29736A-D972-4C50-15D3-074138B2E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4715" y="3836197"/>
            <a:ext cx="5334931" cy="218921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</a:rPr>
              <a:t>Now what?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DC196A-046A-961E-2FCC-7EA8FCE8E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" r="24246" b="2"/>
          <a:stretch>
            <a:fillRect/>
          </a:stretch>
        </p:blipFill>
        <p:spPr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3558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C8C445F-FF14-0894-83BF-4264038A5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en-GB" sz="3700" b="1">
                <a:solidFill>
                  <a:srgbClr val="FFFFFF"/>
                </a:solidFill>
              </a:rPr>
              <a:t>Summary-</a:t>
            </a:r>
            <a:r>
              <a:rPr lang="en-GB" sz="3700">
                <a:solidFill>
                  <a:srgbClr val="FFFFFF"/>
                </a:solidFill>
              </a:rPr>
              <a:t> </a:t>
            </a:r>
            <a:br>
              <a:rPr lang="en-GB" sz="3700">
                <a:solidFill>
                  <a:srgbClr val="FFFFFF"/>
                </a:solidFill>
              </a:rPr>
            </a:br>
            <a:r>
              <a:rPr lang="en-GB" sz="3700">
                <a:solidFill>
                  <a:srgbClr val="FFFFFF"/>
                </a:solidFill>
              </a:rPr>
              <a:t>Clinical implementation of OCT in DESP and arising challenges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C003C82-2588-44CB-D34E-F04EE002C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3935281"/>
          </a:xfrm>
        </p:spPr>
        <p:txBody>
          <a:bodyPr>
            <a:normAutofit/>
          </a:bodyPr>
          <a:lstStyle/>
          <a:p>
            <a:r>
              <a:rPr lang="en-GB" dirty="0"/>
              <a:t>OCT Workforce training</a:t>
            </a:r>
          </a:p>
          <a:p>
            <a:pPr lvl="1"/>
            <a:r>
              <a:rPr lang="en-GB" dirty="0"/>
              <a:t>Screener</a:t>
            </a:r>
          </a:p>
          <a:p>
            <a:pPr lvl="1"/>
            <a:r>
              <a:rPr lang="en-GB" dirty="0"/>
              <a:t>Graders</a:t>
            </a:r>
          </a:p>
          <a:p>
            <a:r>
              <a:rPr lang="en-GB" dirty="0"/>
              <a:t>Impact of training on the workforce</a:t>
            </a:r>
          </a:p>
          <a:p>
            <a:r>
              <a:rPr lang="en-GB" dirty="0"/>
              <a:t>Maintaining standards</a:t>
            </a:r>
          </a:p>
          <a:p>
            <a:r>
              <a:rPr lang="en-GB" dirty="0"/>
              <a:t>Challenges of an ongoing OCT Service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41517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4508" y="1972081"/>
            <a:ext cx="10799233" cy="1868127"/>
          </a:xfrm>
        </p:spPr>
        <p:txBody>
          <a:bodyPr/>
          <a:lstStyle/>
          <a:p>
            <a:pPr algn="ctr"/>
            <a:r>
              <a:rPr lang="en-US" sz="4400" b="0" dirty="0">
                <a:latin typeface="Aptos Display"/>
              </a:rPr>
              <a:t> </a:t>
            </a:r>
            <a:br>
              <a:rPr lang="en-US" sz="4400" b="0" dirty="0">
                <a:latin typeface="Aptos Display"/>
              </a:rPr>
            </a:br>
            <a:br>
              <a:rPr lang="en-US" sz="4400" b="0" dirty="0">
                <a:latin typeface="Aptos Display"/>
              </a:rPr>
            </a:br>
            <a:r>
              <a:rPr lang="en-US" sz="6000" dirty="0">
                <a:latin typeface="Aptos Display"/>
              </a:rPr>
              <a:t>Thank you</a:t>
            </a:r>
            <a:br>
              <a:rPr lang="en-US" sz="6000" dirty="0">
                <a:latin typeface="Aptos Display"/>
              </a:rPr>
            </a:br>
            <a:endParaRPr lang="en-US" sz="6000" dirty="0">
              <a:latin typeface="Aptos Display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88807" y="4595259"/>
            <a:ext cx="11209705" cy="1411649"/>
          </a:xfrm>
        </p:spPr>
        <p:txBody>
          <a:bodyPr/>
          <a:lstStyle/>
          <a:p>
            <a:pPr algn="ctr"/>
            <a:r>
              <a:rPr lang="en-US" sz="3600" b="1" i="1" dirty="0">
                <a:latin typeface="Aptos Display"/>
                <a:cs typeface="Arial"/>
              </a:rPr>
              <a:t>Special Thanks to</a:t>
            </a:r>
            <a:br>
              <a:rPr lang="en-US" sz="3200" dirty="0">
                <a:latin typeface="Aptos Display"/>
                <a:cs typeface="Arial"/>
              </a:rPr>
            </a:br>
            <a:r>
              <a:rPr lang="en-US" sz="3200" dirty="0">
                <a:latin typeface="Aptos Display"/>
                <a:cs typeface="Arial"/>
              </a:rPr>
              <a:t> </a:t>
            </a:r>
            <a:r>
              <a:rPr lang="en-US" sz="3200" dirty="0">
                <a:latin typeface="Aptos"/>
                <a:cs typeface="Arial"/>
              </a:rPr>
              <a:t>Iveta </a:t>
            </a:r>
            <a:r>
              <a:rPr lang="en-US" sz="3200" err="1">
                <a:latin typeface="Aptos"/>
                <a:cs typeface="Arial"/>
              </a:rPr>
              <a:t>Olejkova</a:t>
            </a:r>
            <a:r>
              <a:rPr lang="en-US" sz="3200" dirty="0">
                <a:latin typeface="Aptos"/>
                <a:cs typeface="Arial"/>
              </a:rPr>
              <a:t>, Simon Daniel-Tong and Zine </a:t>
            </a:r>
            <a:r>
              <a:rPr lang="en-US" sz="3200" err="1">
                <a:latin typeface="Aptos"/>
                <a:cs typeface="Arial"/>
              </a:rPr>
              <a:t>Elhousseini</a:t>
            </a:r>
            <a:r>
              <a:rPr lang="en-US" sz="3200" dirty="0">
                <a:latin typeface="Aptos"/>
                <a:cs typeface="Arial"/>
              </a:rPr>
              <a:t> for developing  the grading matrix, teaching material and  teaching videos</a:t>
            </a:r>
            <a:endParaRPr lang="en-US">
              <a:latin typeface="Aptos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4931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6018DA-53D2-8240-6EC2-D8102D7CD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1" y="1008993"/>
            <a:ext cx="9231410" cy="35420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Develop the workforce-</a:t>
            </a:r>
            <a:br>
              <a:rPr lang="en-US" sz="8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8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OCT Training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A65881-8F97-7044-38F1-E1EC7A140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85241" y="4582814"/>
            <a:ext cx="7132335" cy="131265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Think about your workforce</a:t>
            </a:r>
          </a:p>
          <a:p>
            <a:r>
              <a:rPr lang="en-US" sz="2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 you have a Model of combined screener/grader</a:t>
            </a:r>
          </a:p>
          <a:p>
            <a:r>
              <a:rPr lang="en-US" sz="2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 you have separate screener and graders</a:t>
            </a:r>
          </a:p>
        </p:txBody>
      </p:sp>
    </p:spTree>
    <p:extLst>
      <p:ext uri="{BB962C8B-B14F-4D97-AF65-F5344CB8AC3E}">
        <p14:creationId xmlns:p14="http://schemas.microsoft.com/office/powerpoint/2010/main" val="744279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6DDA8CE9-E0A6-4FF2-823D-D0860760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1195564-33B9-434B-9641-764F5905A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D18C537-E336-47C4-836B-C342A230F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52475" y="1"/>
            <a:ext cx="4262009" cy="2602764"/>
            <a:chOff x="6867015" y="-1"/>
            <a:chExt cx="5324985" cy="3251912"/>
          </a:xfrm>
          <a:solidFill>
            <a:schemeClr val="accent5">
              <a:alpha val="5000"/>
            </a:schemeClr>
          </a:solidFill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81F97D2-9A0D-4CA5-B9AF-27B558BCF1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678A47C-892D-47C9-A5D8-F8860B1B05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9E8FDFA-59ED-4D6F-BA20-10CDF8436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958D9A5-8003-4D92-8C05-787C630F75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A1259D8-0C3A-4069-A22F-537BBBB61A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60995" y="62352"/>
            <a:ext cx="6028697" cy="6795648"/>
            <a:chOff x="6160995" y="62352"/>
            <a:chExt cx="6028697" cy="6795648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90700B4-CEB5-450F-9EA7-95E355B50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82080" y="81632"/>
              <a:ext cx="6007612" cy="6776368"/>
            </a:xfrm>
            <a:custGeom>
              <a:avLst/>
              <a:gdLst>
                <a:gd name="connsiteX0" fmla="*/ 4493599 w 6007612"/>
                <a:gd name="connsiteY0" fmla="*/ 0 h 6797829"/>
                <a:gd name="connsiteX1" fmla="*/ 5981837 w 6007612"/>
                <a:gd name="connsiteY1" fmla="*/ 314220 h 6797829"/>
                <a:gd name="connsiteX2" fmla="*/ 6007612 w 6007612"/>
                <a:gd name="connsiteY2" fmla="*/ 327088 h 6797829"/>
                <a:gd name="connsiteX3" fmla="*/ 6007612 w 6007612"/>
                <a:gd name="connsiteY3" fmla="*/ 1316637 h 6797829"/>
                <a:gd name="connsiteX4" fmla="*/ 5852405 w 6007612"/>
                <a:gd name="connsiteY4" fmla="*/ 1209899 h 6797829"/>
                <a:gd name="connsiteX5" fmla="*/ 5622498 w 6007612"/>
                <a:gd name="connsiteY5" fmla="*/ 1086619 h 6797829"/>
                <a:gd name="connsiteX6" fmla="*/ 4493032 w 6007612"/>
                <a:gd name="connsiteY6" fmla="*/ 851533 h 6797829"/>
                <a:gd name="connsiteX7" fmla="*/ 3155579 w 6007612"/>
                <a:gd name="connsiteY7" fmla="*/ 1108326 h 6797829"/>
                <a:gd name="connsiteX8" fmla="*/ 1963832 w 6007612"/>
                <a:gd name="connsiteY8" fmla="*/ 1817700 h 6797829"/>
                <a:gd name="connsiteX9" fmla="*/ 1144646 w 6007612"/>
                <a:gd name="connsiteY9" fmla="*/ 2832814 h 6797829"/>
                <a:gd name="connsiteX10" fmla="*/ 851249 w 6007612"/>
                <a:gd name="connsiteY10" fmla="*/ 3998599 h 6797829"/>
                <a:gd name="connsiteX11" fmla="*/ 1336319 w 6007612"/>
                <a:gd name="connsiteY11" fmla="*/ 5057837 h 6797829"/>
                <a:gd name="connsiteX12" fmla="*/ 1597084 w 6007612"/>
                <a:gd name="connsiteY12" fmla="*/ 5424583 h 6797829"/>
                <a:gd name="connsiteX13" fmla="*/ 2591910 w 6007612"/>
                <a:gd name="connsiteY13" fmla="*/ 6440122 h 6797829"/>
                <a:gd name="connsiteX14" fmla="*/ 3899854 w 6007612"/>
                <a:gd name="connsiteY14" fmla="*/ 6780621 h 6797829"/>
                <a:gd name="connsiteX15" fmla="*/ 4741172 w 6007612"/>
                <a:gd name="connsiteY15" fmla="*/ 6563979 h 6797829"/>
                <a:gd name="connsiteX16" fmla="*/ 5649171 w 6007612"/>
                <a:gd name="connsiteY16" fmla="*/ 5938452 h 6797829"/>
                <a:gd name="connsiteX17" fmla="*/ 5873475 w 6007612"/>
                <a:gd name="connsiteY17" fmla="*/ 5764656 h 6797829"/>
                <a:gd name="connsiteX18" fmla="*/ 6007612 w 6007612"/>
                <a:gd name="connsiteY18" fmla="*/ 5660343 h 6797829"/>
                <a:gd name="connsiteX19" fmla="*/ 6007612 w 6007612"/>
                <a:gd name="connsiteY19" fmla="*/ 6737454 h 6797829"/>
                <a:gd name="connsiteX20" fmla="*/ 5929386 w 6007612"/>
                <a:gd name="connsiteY20" fmla="*/ 6797829 h 6797829"/>
                <a:gd name="connsiteX21" fmla="*/ 1656512 w 6007612"/>
                <a:gd name="connsiteY21" fmla="*/ 6797829 h 6797829"/>
                <a:gd name="connsiteX22" fmla="*/ 1630254 w 6007612"/>
                <a:gd name="connsiteY22" fmla="*/ 6775222 h 6797829"/>
                <a:gd name="connsiteX23" fmla="*/ 892250 w 6007612"/>
                <a:gd name="connsiteY23" fmla="*/ 5902700 h 6797829"/>
                <a:gd name="connsiteX24" fmla="*/ 0 w 6007612"/>
                <a:gd name="connsiteY24" fmla="*/ 3998599 h 6797829"/>
                <a:gd name="connsiteX25" fmla="*/ 4493032 w 6007612"/>
                <a:gd name="connsiteY25" fmla="*/ 285 h 6797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007612" h="6797829">
                  <a:moveTo>
                    <a:pt x="4493599" y="0"/>
                  </a:moveTo>
                  <a:cubicBezTo>
                    <a:pt x="5048011" y="0"/>
                    <a:pt x="5546284" y="111886"/>
                    <a:pt x="5981837" y="314220"/>
                  </a:cubicBezTo>
                  <a:lnTo>
                    <a:pt x="6007612" y="327088"/>
                  </a:lnTo>
                  <a:lnTo>
                    <a:pt x="6007612" y="1316637"/>
                  </a:lnTo>
                  <a:lnTo>
                    <a:pt x="5852405" y="1209899"/>
                  </a:lnTo>
                  <a:cubicBezTo>
                    <a:pt x="5778266" y="1164709"/>
                    <a:pt x="5701526" y="1123535"/>
                    <a:pt x="5622498" y="1086619"/>
                  </a:cubicBezTo>
                  <a:cubicBezTo>
                    <a:pt x="5286822" y="930699"/>
                    <a:pt x="4906882" y="851533"/>
                    <a:pt x="4493032" y="851533"/>
                  </a:cubicBezTo>
                  <a:cubicBezTo>
                    <a:pt x="4056201" y="851533"/>
                    <a:pt x="3593263" y="940631"/>
                    <a:pt x="3155579" y="1108326"/>
                  </a:cubicBezTo>
                  <a:cubicBezTo>
                    <a:pt x="2721215" y="1275979"/>
                    <a:pt x="2318305" y="1515819"/>
                    <a:pt x="1963832" y="1817700"/>
                  </a:cubicBezTo>
                  <a:cubicBezTo>
                    <a:pt x="1617657" y="2114360"/>
                    <a:pt x="1334332" y="2465358"/>
                    <a:pt x="1144646" y="2832814"/>
                  </a:cubicBezTo>
                  <a:cubicBezTo>
                    <a:pt x="950561" y="3210060"/>
                    <a:pt x="851249" y="3602202"/>
                    <a:pt x="851249" y="3998599"/>
                  </a:cubicBezTo>
                  <a:cubicBezTo>
                    <a:pt x="851249" y="4377547"/>
                    <a:pt x="999792" y="4597311"/>
                    <a:pt x="1336319" y="5057837"/>
                  </a:cubicBezTo>
                  <a:cubicBezTo>
                    <a:pt x="1420450" y="5173181"/>
                    <a:pt x="1507419" y="5292497"/>
                    <a:pt x="1597084" y="5424583"/>
                  </a:cubicBezTo>
                  <a:cubicBezTo>
                    <a:pt x="1914175" y="5891917"/>
                    <a:pt x="2239493" y="6224189"/>
                    <a:pt x="2591910" y="6440122"/>
                  </a:cubicBezTo>
                  <a:cubicBezTo>
                    <a:pt x="2965467" y="6669393"/>
                    <a:pt x="3393219" y="6780621"/>
                    <a:pt x="3899854" y="6780621"/>
                  </a:cubicBezTo>
                  <a:cubicBezTo>
                    <a:pt x="4187861" y="6780621"/>
                    <a:pt x="4454583" y="6711812"/>
                    <a:pt x="4741172" y="6563979"/>
                  </a:cubicBezTo>
                  <a:cubicBezTo>
                    <a:pt x="5034852" y="6412173"/>
                    <a:pt x="5326263" y="6190848"/>
                    <a:pt x="5649171" y="5938452"/>
                  </a:cubicBezTo>
                  <a:cubicBezTo>
                    <a:pt x="5724931" y="5879291"/>
                    <a:pt x="5800409" y="5821406"/>
                    <a:pt x="5873475" y="5764656"/>
                  </a:cubicBezTo>
                  <a:lnTo>
                    <a:pt x="6007612" y="5660343"/>
                  </a:lnTo>
                  <a:lnTo>
                    <a:pt x="6007612" y="6737454"/>
                  </a:lnTo>
                  <a:lnTo>
                    <a:pt x="5929386" y="6797829"/>
                  </a:lnTo>
                  <a:lnTo>
                    <a:pt x="1656512" y="6797829"/>
                  </a:lnTo>
                  <a:lnTo>
                    <a:pt x="1630254" y="6775222"/>
                  </a:lnTo>
                  <a:cubicBezTo>
                    <a:pt x="1360562" y="6528765"/>
                    <a:pt x="1117699" y="6235219"/>
                    <a:pt x="892250" y="5902700"/>
                  </a:cubicBezTo>
                  <a:cubicBezTo>
                    <a:pt x="459249" y="5264548"/>
                    <a:pt x="0" y="4826722"/>
                    <a:pt x="0" y="3998599"/>
                  </a:cubicBezTo>
                  <a:cubicBezTo>
                    <a:pt x="0" y="1790460"/>
                    <a:pt x="2262336" y="285"/>
                    <a:pt x="4493032" y="2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0582300F-F646-4FC3-94FC-0582F4B5E0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60995" y="62352"/>
              <a:ext cx="6028697" cy="6795648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FBB8E8B8-1900-4326-8858-F375F5D8A0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63721" y="81632"/>
              <a:ext cx="6025971" cy="6776368"/>
            </a:xfrm>
            <a:custGeom>
              <a:avLst/>
              <a:gdLst>
                <a:gd name="connsiteX0" fmla="*/ 6025971 w 6025971"/>
                <a:gd name="connsiteY0" fmla="*/ 5825635 h 6797829"/>
                <a:gd name="connsiteX1" fmla="*/ 6025971 w 6025971"/>
                <a:gd name="connsiteY1" fmla="*/ 6723285 h 6797829"/>
                <a:gd name="connsiteX2" fmla="*/ 5929386 w 6025971"/>
                <a:gd name="connsiteY2" fmla="*/ 6797829 h 6797829"/>
                <a:gd name="connsiteX3" fmla="*/ 4560411 w 6025971"/>
                <a:gd name="connsiteY3" fmla="*/ 6797829 h 6797829"/>
                <a:gd name="connsiteX4" fmla="*/ 4597731 w 6025971"/>
                <a:gd name="connsiteY4" fmla="*/ 6785305 h 6797829"/>
                <a:gd name="connsiteX5" fmla="*/ 5736707 w 6025971"/>
                <a:gd name="connsiteY5" fmla="*/ 6050108 h 6797829"/>
                <a:gd name="connsiteX6" fmla="*/ 5960301 w 6025971"/>
                <a:gd name="connsiteY6" fmla="*/ 5876738 h 6797829"/>
                <a:gd name="connsiteX7" fmla="*/ 4493599 w 6025971"/>
                <a:gd name="connsiteY7" fmla="*/ 0 h 6797829"/>
                <a:gd name="connsiteX8" fmla="*/ 5981837 w 6025971"/>
                <a:gd name="connsiteY8" fmla="*/ 314220 h 6797829"/>
                <a:gd name="connsiteX9" fmla="*/ 6025971 w 6025971"/>
                <a:gd name="connsiteY9" fmla="*/ 336254 h 6797829"/>
                <a:gd name="connsiteX10" fmla="*/ 6025971 w 6025971"/>
                <a:gd name="connsiteY10" fmla="*/ 1157325 h 6797829"/>
                <a:gd name="connsiteX11" fmla="*/ 5925889 w 6025971"/>
                <a:gd name="connsiteY11" fmla="*/ 1088522 h 6797829"/>
                <a:gd name="connsiteX12" fmla="*/ 5682227 w 6025971"/>
                <a:gd name="connsiteY12" fmla="*/ 957939 h 6797829"/>
                <a:gd name="connsiteX13" fmla="*/ 4493032 w 6025971"/>
                <a:gd name="connsiteY13" fmla="*/ 709658 h 6797829"/>
                <a:gd name="connsiteX14" fmla="*/ 3104646 w 6025971"/>
                <a:gd name="connsiteY14" fmla="*/ 976666 h 6797829"/>
                <a:gd name="connsiteX15" fmla="*/ 1871612 w 6025971"/>
                <a:gd name="connsiteY15" fmla="*/ 1710017 h 6797829"/>
                <a:gd name="connsiteX16" fmla="*/ 1018661 w 6025971"/>
                <a:gd name="connsiteY16" fmla="*/ 2767694 h 6797829"/>
                <a:gd name="connsiteX17" fmla="*/ 709374 w 6025971"/>
                <a:gd name="connsiteY17" fmla="*/ 3998599 h 6797829"/>
                <a:gd name="connsiteX18" fmla="*/ 1221258 w 6025971"/>
                <a:gd name="connsiteY18" fmla="*/ 5141684 h 6797829"/>
                <a:gd name="connsiteX19" fmla="*/ 1479187 w 6025971"/>
                <a:gd name="connsiteY19" fmla="*/ 5504459 h 6797829"/>
                <a:gd name="connsiteX20" fmla="*/ 3021272 w 6025971"/>
                <a:gd name="connsiteY20" fmla="*/ 6793670 h 6797829"/>
                <a:gd name="connsiteX21" fmla="*/ 3035805 w 6025971"/>
                <a:gd name="connsiteY21" fmla="*/ 6797829 h 6797829"/>
                <a:gd name="connsiteX22" fmla="*/ 1656512 w 6025971"/>
                <a:gd name="connsiteY22" fmla="*/ 6797829 h 6797829"/>
                <a:gd name="connsiteX23" fmla="*/ 1630254 w 6025971"/>
                <a:gd name="connsiteY23" fmla="*/ 6775222 h 6797829"/>
                <a:gd name="connsiteX24" fmla="*/ 892250 w 6025971"/>
                <a:gd name="connsiteY24" fmla="*/ 5902700 h 6797829"/>
                <a:gd name="connsiteX25" fmla="*/ 0 w 6025971"/>
                <a:gd name="connsiteY25" fmla="*/ 3998599 h 6797829"/>
                <a:gd name="connsiteX26" fmla="*/ 4493032 w 6025971"/>
                <a:gd name="connsiteY26" fmla="*/ 285 h 6797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025971" h="6797829">
                  <a:moveTo>
                    <a:pt x="6025971" y="5825635"/>
                  </a:moveTo>
                  <a:lnTo>
                    <a:pt x="6025971" y="6723285"/>
                  </a:lnTo>
                  <a:lnTo>
                    <a:pt x="5929386" y="6797829"/>
                  </a:lnTo>
                  <a:lnTo>
                    <a:pt x="4560411" y="6797829"/>
                  </a:lnTo>
                  <a:lnTo>
                    <a:pt x="4597731" y="6785305"/>
                  </a:lnTo>
                  <a:cubicBezTo>
                    <a:pt x="4964953" y="6637825"/>
                    <a:pt x="5315251" y="6379435"/>
                    <a:pt x="5736707" y="6050108"/>
                  </a:cubicBezTo>
                  <a:cubicBezTo>
                    <a:pt x="5812043" y="5991230"/>
                    <a:pt x="5887377" y="5933488"/>
                    <a:pt x="5960301" y="5876738"/>
                  </a:cubicBezTo>
                  <a:close/>
                  <a:moveTo>
                    <a:pt x="4493599" y="0"/>
                  </a:moveTo>
                  <a:cubicBezTo>
                    <a:pt x="5048011" y="0"/>
                    <a:pt x="5546284" y="111886"/>
                    <a:pt x="5981837" y="314220"/>
                  </a:cubicBezTo>
                  <a:lnTo>
                    <a:pt x="6025971" y="336254"/>
                  </a:lnTo>
                  <a:lnTo>
                    <a:pt x="6025971" y="1157325"/>
                  </a:lnTo>
                  <a:lnTo>
                    <a:pt x="5925889" y="1088522"/>
                  </a:lnTo>
                  <a:cubicBezTo>
                    <a:pt x="5847314" y="1040649"/>
                    <a:pt x="5765982" y="997036"/>
                    <a:pt x="5682227" y="957939"/>
                  </a:cubicBezTo>
                  <a:cubicBezTo>
                    <a:pt x="5327823" y="793222"/>
                    <a:pt x="4927595" y="709658"/>
                    <a:pt x="4493032" y="709658"/>
                  </a:cubicBezTo>
                  <a:cubicBezTo>
                    <a:pt x="4031940" y="709658"/>
                    <a:pt x="3564888" y="799465"/>
                    <a:pt x="3104646" y="976666"/>
                  </a:cubicBezTo>
                  <a:cubicBezTo>
                    <a:pt x="2655243" y="1149867"/>
                    <a:pt x="2238358" y="1397822"/>
                    <a:pt x="1871612" y="1710017"/>
                  </a:cubicBezTo>
                  <a:cubicBezTo>
                    <a:pt x="1506427" y="2022852"/>
                    <a:pt x="1219414" y="2378815"/>
                    <a:pt x="1018661" y="2767694"/>
                  </a:cubicBezTo>
                  <a:cubicBezTo>
                    <a:pt x="813368" y="3165227"/>
                    <a:pt x="709374" y="3579358"/>
                    <a:pt x="709374" y="3998599"/>
                  </a:cubicBezTo>
                  <a:cubicBezTo>
                    <a:pt x="709374" y="4421103"/>
                    <a:pt x="875510" y="4667680"/>
                    <a:pt x="1221258" y="5141684"/>
                  </a:cubicBezTo>
                  <a:cubicBezTo>
                    <a:pt x="1304681" y="5256035"/>
                    <a:pt x="1390941" y="5374217"/>
                    <a:pt x="1479187" y="5504459"/>
                  </a:cubicBezTo>
                  <a:cubicBezTo>
                    <a:pt x="1942790" y="6187719"/>
                    <a:pt x="2430063" y="6601673"/>
                    <a:pt x="3021272" y="6793670"/>
                  </a:cubicBezTo>
                  <a:lnTo>
                    <a:pt x="3035805" y="6797829"/>
                  </a:lnTo>
                  <a:lnTo>
                    <a:pt x="1656512" y="6797829"/>
                  </a:lnTo>
                  <a:lnTo>
                    <a:pt x="1630254" y="6775222"/>
                  </a:lnTo>
                  <a:cubicBezTo>
                    <a:pt x="1360562" y="6528765"/>
                    <a:pt x="1117699" y="6235219"/>
                    <a:pt x="892250" y="5902700"/>
                  </a:cubicBezTo>
                  <a:cubicBezTo>
                    <a:pt x="459249" y="5264548"/>
                    <a:pt x="0" y="4826722"/>
                    <a:pt x="0" y="3998599"/>
                  </a:cubicBezTo>
                  <a:cubicBezTo>
                    <a:pt x="0" y="1790460"/>
                    <a:pt x="2262336" y="285"/>
                    <a:pt x="4493032" y="2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410E504-5167-D2FE-5960-A8483D117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055098"/>
            <a:ext cx="5760719" cy="47478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NCL DESP workforce-</a:t>
            </a:r>
            <a:br>
              <a:rPr lang="en-US" sz="4000" kern="1200" dirty="0"/>
            </a:br>
            <a:r>
              <a:rPr lang="en-US" sz="40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OCT Training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B2D27B-E5F7-3B20-3A68-E84DAC437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15340" y="1638300"/>
            <a:ext cx="3957548" cy="35814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Divided into:</a:t>
            </a:r>
            <a:endParaRPr lang="en-US" sz="3200" kern="1200" dirty="0">
              <a:solidFill>
                <a:schemeClr val="tx2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Image acquisition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Grading of Images</a:t>
            </a:r>
          </a:p>
        </p:txBody>
      </p:sp>
    </p:spTree>
    <p:extLst>
      <p:ext uri="{BB962C8B-B14F-4D97-AF65-F5344CB8AC3E}">
        <p14:creationId xmlns:p14="http://schemas.microsoft.com/office/powerpoint/2010/main" val="1823111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BE191A-571A-D4B6-A082-C0A744A74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7BF42CA-AD55-48B4-8949-C4DCA60A6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AE1D3D-3106-4CB2-AA7C-0C1642AC0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A31B6AF-B711-4CDB-8C2B-16E963DDC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8137" y="0"/>
            <a:ext cx="5646974" cy="6483075"/>
            <a:chOff x="-19221" y="0"/>
            <a:chExt cx="5646974" cy="648307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A818331-E13C-49C6-B98D-A60AD0E85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16610"/>
              <a:ext cx="5535001" cy="6250127"/>
            </a:xfrm>
            <a:custGeom>
              <a:avLst/>
              <a:gdLst>
                <a:gd name="connsiteX0" fmla="*/ 2510242 w 5535001"/>
                <a:gd name="connsiteY0" fmla="*/ 174 h 6250127"/>
                <a:gd name="connsiteX1" fmla="*/ 2550551 w 5535001"/>
                <a:gd name="connsiteY1" fmla="*/ 510 h 6250127"/>
                <a:gd name="connsiteX2" fmla="*/ 2629490 w 5535001"/>
                <a:gd name="connsiteY2" fmla="*/ 3757 h 6250127"/>
                <a:gd name="connsiteX3" fmla="*/ 2708317 w 5535001"/>
                <a:gd name="connsiteY3" fmla="*/ 7229 h 6250127"/>
                <a:gd name="connsiteX4" fmla="*/ 2787256 w 5535001"/>
                <a:gd name="connsiteY4" fmla="*/ 14619 h 6250127"/>
                <a:gd name="connsiteX5" fmla="*/ 3408467 w 5535001"/>
                <a:gd name="connsiteY5" fmla="*/ 145064 h 6250127"/>
                <a:gd name="connsiteX6" fmla="*/ 3557723 w 5535001"/>
                <a:gd name="connsiteY6" fmla="*/ 199593 h 6250127"/>
                <a:gd name="connsiteX7" fmla="*/ 3594337 w 5535001"/>
                <a:gd name="connsiteY7" fmla="*/ 214597 h 6250127"/>
                <a:gd name="connsiteX8" fmla="*/ 3630616 w 5535001"/>
                <a:gd name="connsiteY8" fmla="*/ 230385 h 6250127"/>
                <a:gd name="connsiteX9" fmla="*/ 3703172 w 5535001"/>
                <a:gd name="connsiteY9" fmla="*/ 262073 h 6250127"/>
                <a:gd name="connsiteX10" fmla="*/ 3739003 w 5535001"/>
                <a:gd name="connsiteY10" fmla="*/ 278756 h 6250127"/>
                <a:gd name="connsiteX11" fmla="*/ 3756806 w 5535001"/>
                <a:gd name="connsiteY11" fmla="*/ 287266 h 6250127"/>
                <a:gd name="connsiteX12" fmla="*/ 3773714 w 5535001"/>
                <a:gd name="connsiteY12" fmla="*/ 297567 h 6250127"/>
                <a:gd name="connsiteX13" fmla="*/ 3840784 w 5535001"/>
                <a:gd name="connsiteY13" fmla="*/ 339332 h 6250127"/>
                <a:gd name="connsiteX14" fmla="*/ 3873927 w 5535001"/>
                <a:gd name="connsiteY14" fmla="*/ 360495 h 6250127"/>
                <a:gd name="connsiteX15" fmla="*/ 3906062 w 5535001"/>
                <a:gd name="connsiteY15" fmla="*/ 383001 h 6250127"/>
                <a:gd name="connsiteX16" fmla="*/ 3969662 w 5535001"/>
                <a:gd name="connsiteY16" fmla="*/ 428572 h 6250127"/>
                <a:gd name="connsiteX17" fmla="*/ 4423029 w 5535001"/>
                <a:gd name="connsiteY17" fmla="*/ 837600 h 6250127"/>
                <a:gd name="connsiteX18" fmla="*/ 4474647 w 5535001"/>
                <a:gd name="connsiteY18" fmla="*/ 891569 h 6250127"/>
                <a:gd name="connsiteX19" fmla="*/ 4524250 w 5535001"/>
                <a:gd name="connsiteY19" fmla="*/ 946883 h 6250127"/>
                <a:gd name="connsiteX20" fmla="*/ 4573965 w 5535001"/>
                <a:gd name="connsiteY20" fmla="*/ 1001748 h 6250127"/>
                <a:gd name="connsiteX21" fmla="*/ 4622224 w 5535001"/>
                <a:gd name="connsiteY21" fmla="*/ 1057509 h 6250127"/>
                <a:gd name="connsiteX22" fmla="*/ 4717510 w 5535001"/>
                <a:gd name="connsiteY22" fmla="*/ 1169143 h 6250127"/>
                <a:gd name="connsiteX23" fmla="*/ 4764986 w 5535001"/>
                <a:gd name="connsiteY23" fmla="*/ 1224681 h 6250127"/>
                <a:gd name="connsiteX24" fmla="*/ 4813021 w 5535001"/>
                <a:gd name="connsiteY24" fmla="*/ 1279994 h 6250127"/>
                <a:gd name="connsiteX25" fmla="*/ 5001915 w 5535001"/>
                <a:gd name="connsiteY25" fmla="*/ 1506846 h 6250127"/>
                <a:gd name="connsiteX26" fmla="*/ 5170542 w 5535001"/>
                <a:gd name="connsiteY26" fmla="*/ 1751165 h 6250127"/>
                <a:gd name="connsiteX27" fmla="*/ 5428969 w 5535001"/>
                <a:gd name="connsiteY27" fmla="*/ 2293660 h 6250127"/>
                <a:gd name="connsiteX28" fmla="*/ 5534893 w 5535001"/>
                <a:gd name="connsiteY28" fmla="*/ 2899307 h 6250127"/>
                <a:gd name="connsiteX29" fmla="*/ 5508804 w 5535001"/>
                <a:gd name="connsiteY29" fmla="*/ 3211144 h 6250127"/>
                <a:gd name="connsiteX30" fmla="*/ 5426282 w 5535001"/>
                <a:gd name="connsiteY30" fmla="*/ 3513352 h 6250127"/>
                <a:gd name="connsiteX31" fmla="*/ 5248250 w 5535001"/>
                <a:gd name="connsiteY31" fmla="*/ 4030542 h 6250127"/>
                <a:gd name="connsiteX32" fmla="*/ 5208612 w 5535001"/>
                <a:gd name="connsiteY32" fmla="*/ 4161771 h 6250127"/>
                <a:gd name="connsiteX33" fmla="*/ 5170318 w 5535001"/>
                <a:gd name="connsiteY33" fmla="*/ 4294680 h 6250127"/>
                <a:gd name="connsiteX34" fmla="*/ 5132248 w 5535001"/>
                <a:gd name="connsiteY34" fmla="*/ 4430164 h 6250127"/>
                <a:gd name="connsiteX35" fmla="*/ 5112765 w 5535001"/>
                <a:gd name="connsiteY35" fmla="*/ 4498914 h 6250127"/>
                <a:gd name="connsiteX36" fmla="*/ 5091715 w 5535001"/>
                <a:gd name="connsiteY36" fmla="*/ 4569119 h 6250127"/>
                <a:gd name="connsiteX37" fmla="*/ 5068985 w 5535001"/>
                <a:gd name="connsiteY37" fmla="*/ 4640220 h 6250127"/>
                <a:gd name="connsiteX38" fmla="*/ 5043904 w 5535001"/>
                <a:gd name="connsiteY38" fmla="*/ 4712105 h 6250127"/>
                <a:gd name="connsiteX39" fmla="*/ 5015799 w 5535001"/>
                <a:gd name="connsiteY39" fmla="*/ 4784438 h 6250127"/>
                <a:gd name="connsiteX40" fmla="*/ 4982880 w 5535001"/>
                <a:gd name="connsiteY40" fmla="*/ 4856435 h 6250127"/>
                <a:gd name="connsiteX41" fmla="*/ 4817276 w 5535001"/>
                <a:gd name="connsiteY41" fmla="*/ 5125275 h 6250127"/>
                <a:gd name="connsiteX42" fmla="*/ 4618753 w 5535001"/>
                <a:gd name="connsiteY42" fmla="*/ 5355374 h 6250127"/>
                <a:gd name="connsiteX43" fmla="*/ 4566575 w 5535001"/>
                <a:gd name="connsiteY43" fmla="*/ 5408560 h 6250127"/>
                <a:gd name="connsiteX44" fmla="*/ 4513837 w 5535001"/>
                <a:gd name="connsiteY44" fmla="*/ 5461186 h 6250127"/>
                <a:gd name="connsiteX45" fmla="*/ 4459531 w 5535001"/>
                <a:gd name="connsiteY45" fmla="*/ 5512580 h 6250127"/>
                <a:gd name="connsiteX46" fmla="*/ 4404554 w 5535001"/>
                <a:gd name="connsiteY46" fmla="*/ 5563526 h 6250127"/>
                <a:gd name="connsiteX47" fmla="*/ 4348009 w 5535001"/>
                <a:gd name="connsiteY47" fmla="*/ 5613017 h 6250127"/>
                <a:gd name="connsiteX48" fmla="*/ 4290568 w 5535001"/>
                <a:gd name="connsiteY48" fmla="*/ 5661948 h 6250127"/>
                <a:gd name="connsiteX49" fmla="*/ 4276124 w 5535001"/>
                <a:gd name="connsiteY49" fmla="*/ 5674153 h 6250127"/>
                <a:gd name="connsiteX50" fmla="*/ 4261120 w 5535001"/>
                <a:gd name="connsiteY50" fmla="*/ 5685798 h 6250127"/>
                <a:gd name="connsiteX51" fmla="*/ 4231112 w 5535001"/>
                <a:gd name="connsiteY51" fmla="*/ 5708976 h 6250127"/>
                <a:gd name="connsiteX52" fmla="*/ 4170984 w 5535001"/>
                <a:gd name="connsiteY52" fmla="*/ 5755443 h 6250127"/>
                <a:gd name="connsiteX53" fmla="*/ 4046025 w 5535001"/>
                <a:gd name="connsiteY53" fmla="*/ 5843228 h 6250127"/>
                <a:gd name="connsiteX54" fmla="*/ 3915356 w 5535001"/>
                <a:gd name="connsiteY54" fmla="*/ 5923735 h 6250127"/>
                <a:gd name="connsiteX55" fmla="*/ 3346323 w 5535001"/>
                <a:gd name="connsiteY55" fmla="*/ 6158872 h 6250127"/>
                <a:gd name="connsiteX56" fmla="*/ 2743476 w 5535001"/>
                <a:gd name="connsiteY56" fmla="*/ 6247328 h 6250127"/>
                <a:gd name="connsiteX57" fmla="*/ 2668120 w 5535001"/>
                <a:gd name="connsiteY57" fmla="*/ 6249344 h 6250127"/>
                <a:gd name="connsiteX58" fmla="*/ 2630498 w 5535001"/>
                <a:gd name="connsiteY58" fmla="*/ 6250127 h 6250127"/>
                <a:gd name="connsiteX59" fmla="*/ 2592988 w 5535001"/>
                <a:gd name="connsiteY59" fmla="*/ 6249568 h 6250127"/>
                <a:gd name="connsiteX60" fmla="*/ 2518080 w 5535001"/>
                <a:gd name="connsiteY60" fmla="*/ 6247777 h 6250127"/>
                <a:gd name="connsiteX61" fmla="*/ 2442948 w 5535001"/>
                <a:gd name="connsiteY61" fmla="*/ 6244529 h 6250127"/>
                <a:gd name="connsiteX62" fmla="*/ 2291676 w 5535001"/>
                <a:gd name="connsiteY62" fmla="*/ 6232213 h 6250127"/>
                <a:gd name="connsiteX63" fmla="*/ 2141412 w 5535001"/>
                <a:gd name="connsiteY63" fmla="*/ 6212394 h 6250127"/>
                <a:gd name="connsiteX64" fmla="*/ 1992715 w 5535001"/>
                <a:gd name="connsiteY64" fmla="*/ 6184961 h 6250127"/>
                <a:gd name="connsiteX65" fmla="*/ 1845811 w 5535001"/>
                <a:gd name="connsiteY65" fmla="*/ 6151034 h 6250127"/>
                <a:gd name="connsiteX66" fmla="*/ 1701033 w 5535001"/>
                <a:gd name="connsiteY66" fmla="*/ 6110724 h 6250127"/>
                <a:gd name="connsiteX67" fmla="*/ 1629484 w 5535001"/>
                <a:gd name="connsiteY67" fmla="*/ 6088219 h 6250127"/>
                <a:gd name="connsiteX68" fmla="*/ 1558383 w 5535001"/>
                <a:gd name="connsiteY68" fmla="*/ 6064929 h 6250127"/>
                <a:gd name="connsiteX69" fmla="*/ 1011968 w 5535001"/>
                <a:gd name="connsiteY69" fmla="*/ 5828896 h 6250127"/>
                <a:gd name="connsiteX70" fmla="*/ 511237 w 5535001"/>
                <a:gd name="connsiteY70" fmla="*/ 5512356 h 6250127"/>
                <a:gd name="connsiteX71" fmla="*/ 395572 w 5535001"/>
                <a:gd name="connsiteY71" fmla="*/ 5419757 h 6250127"/>
                <a:gd name="connsiteX72" fmla="*/ 284722 w 5535001"/>
                <a:gd name="connsiteY72" fmla="*/ 5321559 h 6250127"/>
                <a:gd name="connsiteX73" fmla="*/ 257513 w 5535001"/>
                <a:gd name="connsiteY73" fmla="*/ 5296477 h 6250127"/>
                <a:gd name="connsiteX74" fmla="*/ 243853 w 5535001"/>
                <a:gd name="connsiteY74" fmla="*/ 5283937 h 6250127"/>
                <a:gd name="connsiteX75" fmla="*/ 230752 w 5535001"/>
                <a:gd name="connsiteY75" fmla="*/ 5270836 h 6250127"/>
                <a:gd name="connsiteX76" fmla="*/ 178574 w 5535001"/>
                <a:gd name="connsiteY76" fmla="*/ 5218322 h 6250127"/>
                <a:gd name="connsiteX77" fmla="*/ 126508 w 5535001"/>
                <a:gd name="connsiteY77" fmla="*/ 5165584 h 6250127"/>
                <a:gd name="connsiteX78" fmla="*/ 76345 w 5535001"/>
                <a:gd name="connsiteY78" fmla="*/ 5111167 h 6250127"/>
                <a:gd name="connsiteX79" fmla="*/ 26407 w 5535001"/>
                <a:gd name="connsiteY79" fmla="*/ 5056413 h 6250127"/>
                <a:gd name="connsiteX80" fmla="*/ 0 w 5535001"/>
                <a:gd name="connsiteY80" fmla="*/ 5024776 h 6250127"/>
                <a:gd name="connsiteX81" fmla="*/ 0 w 5535001"/>
                <a:gd name="connsiteY81" fmla="*/ 4492798 h 6250127"/>
                <a:gd name="connsiteX82" fmla="*/ 28534 w 5535001"/>
                <a:gd name="connsiteY82" fmla="*/ 4537879 h 6250127"/>
                <a:gd name="connsiteX83" fmla="*/ 66604 w 5535001"/>
                <a:gd name="connsiteY83" fmla="*/ 4592745 h 6250127"/>
                <a:gd name="connsiteX84" fmla="*/ 104114 w 5535001"/>
                <a:gd name="connsiteY84" fmla="*/ 4647834 h 6250127"/>
                <a:gd name="connsiteX85" fmla="*/ 143751 w 5535001"/>
                <a:gd name="connsiteY85" fmla="*/ 4701580 h 6250127"/>
                <a:gd name="connsiteX86" fmla="*/ 182717 w 5535001"/>
                <a:gd name="connsiteY86" fmla="*/ 4755773 h 6250127"/>
                <a:gd name="connsiteX87" fmla="*/ 223810 w 5535001"/>
                <a:gd name="connsiteY87" fmla="*/ 4808399 h 6250127"/>
                <a:gd name="connsiteX88" fmla="*/ 264679 w 5535001"/>
                <a:gd name="connsiteY88" fmla="*/ 4861249 h 6250127"/>
                <a:gd name="connsiteX89" fmla="*/ 307788 w 5535001"/>
                <a:gd name="connsiteY89" fmla="*/ 4912420 h 6250127"/>
                <a:gd name="connsiteX90" fmla="*/ 351232 w 5535001"/>
                <a:gd name="connsiteY90" fmla="*/ 4963254 h 6250127"/>
                <a:gd name="connsiteX91" fmla="*/ 397028 w 5535001"/>
                <a:gd name="connsiteY91" fmla="*/ 5012185 h 6250127"/>
                <a:gd name="connsiteX92" fmla="*/ 443496 w 5535001"/>
                <a:gd name="connsiteY92" fmla="*/ 5060444 h 6250127"/>
                <a:gd name="connsiteX93" fmla="*/ 455140 w 5535001"/>
                <a:gd name="connsiteY93" fmla="*/ 5072537 h 6250127"/>
                <a:gd name="connsiteX94" fmla="*/ 467345 w 5535001"/>
                <a:gd name="connsiteY94" fmla="*/ 5083958 h 6250127"/>
                <a:gd name="connsiteX95" fmla="*/ 491755 w 5535001"/>
                <a:gd name="connsiteY95" fmla="*/ 5106912 h 6250127"/>
                <a:gd name="connsiteX96" fmla="*/ 540686 w 5535001"/>
                <a:gd name="connsiteY96" fmla="*/ 5152819 h 6250127"/>
                <a:gd name="connsiteX97" fmla="*/ 552890 w 5535001"/>
                <a:gd name="connsiteY97" fmla="*/ 5164353 h 6250127"/>
                <a:gd name="connsiteX98" fmla="*/ 565655 w 5535001"/>
                <a:gd name="connsiteY98" fmla="*/ 5175214 h 6250127"/>
                <a:gd name="connsiteX99" fmla="*/ 591072 w 5535001"/>
                <a:gd name="connsiteY99" fmla="*/ 5197048 h 6250127"/>
                <a:gd name="connsiteX100" fmla="*/ 694197 w 5535001"/>
                <a:gd name="connsiteY100" fmla="*/ 5283041 h 6250127"/>
                <a:gd name="connsiteX101" fmla="*/ 1146221 w 5535001"/>
                <a:gd name="connsiteY101" fmla="*/ 5573716 h 6250127"/>
                <a:gd name="connsiteX102" fmla="*/ 1650982 w 5535001"/>
                <a:gd name="connsiteY102" fmla="*/ 5758130 h 6250127"/>
                <a:gd name="connsiteX103" fmla="*/ 1716485 w 5535001"/>
                <a:gd name="connsiteY103" fmla="*/ 5772798 h 6250127"/>
                <a:gd name="connsiteX104" fmla="*/ 1782211 w 5535001"/>
                <a:gd name="connsiteY104" fmla="*/ 5786235 h 6250127"/>
                <a:gd name="connsiteX105" fmla="*/ 1848386 w 5535001"/>
                <a:gd name="connsiteY105" fmla="*/ 5796984 h 6250127"/>
                <a:gd name="connsiteX106" fmla="*/ 1881417 w 5535001"/>
                <a:gd name="connsiteY106" fmla="*/ 5802359 h 6250127"/>
                <a:gd name="connsiteX107" fmla="*/ 1914560 w 5535001"/>
                <a:gd name="connsiteY107" fmla="*/ 5807061 h 6250127"/>
                <a:gd name="connsiteX108" fmla="*/ 2047469 w 5535001"/>
                <a:gd name="connsiteY108" fmla="*/ 5821282 h 6250127"/>
                <a:gd name="connsiteX109" fmla="*/ 2180601 w 5535001"/>
                <a:gd name="connsiteY109" fmla="*/ 5828896 h 6250127"/>
                <a:gd name="connsiteX110" fmla="*/ 2313622 w 5535001"/>
                <a:gd name="connsiteY110" fmla="*/ 5830463 h 6250127"/>
                <a:gd name="connsiteX111" fmla="*/ 2380021 w 5535001"/>
                <a:gd name="connsiteY111" fmla="*/ 5828448 h 6250127"/>
                <a:gd name="connsiteX112" fmla="*/ 2446195 w 5535001"/>
                <a:gd name="connsiteY112" fmla="*/ 5826433 h 6250127"/>
                <a:gd name="connsiteX113" fmla="*/ 2513041 w 5535001"/>
                <a:gd name="connsiteY113" fmla="*/ 5822737 h 6250127"/>
                <a:gd name="connsiteX114" fmla="*/ 2580111 w 5535001"/>
                <a:gd name="connsiteY114" fmla="*/ 5818258 h 6250127"/>
                <a:gd name="connsiteX115" fmla="*/ 2613590 w 5535001"/>
                <a:gd name="connsiteY115" fmla="*/ 5816355 h 6250127"/>
                <a:gd name="connsiteX116" fmla="*/ 2646845 w 5535001"/>
                <a:gd name="connsiteY116" fmla="*/ 5813108 h 6250127"/>
                <a:gd name="connsiteX117" fmla="*/ 2713244 w 5535001"/>
                <a:gd name="connsiteY117" fmla="*/ 5806838 h 6250127"/>
                <a:gd name="connsiteX118" fmla="*/ 3230882 w 5535001"/>
                <a:gd name="connsiteY118" fmla="*/ 5721292 h 6250127"/>
                <a:gd name="connsiteX119" fmla="*/ 3720416 w 5535001"/>
                <a:gd name="connsiteY119" fmla="*/ 5556472 h 6250127"/>
                <a:gd name="connsiteX120" fmla="*/ 3837425 w 5535001"/>
                <a:gd name="connsiteY120" fmla="*/ 5499927 h 6250127"/>
                <a:gd name="connsiteX121" fmla="*/ 3951634 w 5535001"/>
                <a:gd name="connsiteY121" fmla="*/ 5436552 h 6250127"/>
                <a:gd name="connsiteX122" fmla="*/ 4007284 w 5535001"/>
                <a:gd name="connsiteY122" fmla="*/ 5401841 h 6250127"/>
                <a:gd name="connsiteX123" fmla="*/ 4035164 w 5535001"/>
                <a:gd name="connsiteY123" fmla="*/ 5384374 h 6250127"/>
                <a:gd name="connsiteX124" fmla="*/ 4049049 w 5535001"/>
                <a:gd name="connsiteY124" fmla="*/ 5375640 h 6250127"/>
                <a:gd name="connsiteX125" fmla="*/ 4062485 w 5535001"/>
                <a:gd name="connsiteY125" fmla="*/ 5366123 h 6250127"/>
                <a:gd name="connsiteX126" fmla="*/ 4116567 w 5535001"/>
                <a:gd name="connsiteY126" fmla="*/ 5328277 h 6250127"/>
                <a:gd name="connsiteX127" fmla="*/ 4169976 w 5535001"/>
                <a:gd name="connsiteY127" fmla="*/ 5289199 h 6250127"/>
                <a:gd name="connsiteX128" fmla="*/ 4222042 w 5535001"/>
                <a:gd name="connsiteY128" fmla="*/ 5247994 h 6250127"/>
                <a:gd name="connsiteX129" fmla="*/ 4273213 w 5535001"/>
                <a:gd name="connsiteY129" fmla="*/ 5205558 h 6250127"/>
                <a:gd name="connsiteX130" fmla="*/ 4323151 w 5535001"/>
                <a:gd name="connsiteY130" fmla="*/ 5161329 h 6250127"/>
                <a:gd name="connsiteX131" fmla="*/ 4371971 w 5535001"/>
                <a:gd name="connsiteY131" fmla="*/ 5116093 h 6250127"/>
                <a:gd name="connsiteX132" fmla="*/ 4546868 w 5535001"/>
                <a:gd name="connsiteY132" fmla="*/ 4924400 h 6250127"/>
                <a:gd name="connsiteX133" fmla="*/ 4675634 w 5535001"/>
                <a:gd name="connsiteY133" fmla="*/ 4715352 h 6250127"/>
                <a:gd name="connsiteX134" fmla="*/ 4700155 w 5535001"/>
                <a:gd name="connsiteY134" fmla="*/ 4659255 h 6250127"/>
                <a:gd name="connsiteX135" fmla="*/ 4721206 w 5535001"/>
                <a:gd name="connsiteY135" fmla="*/ 4600135 h 6250127"/>
                <a:gd name="connsiteX136" fmla="*/ 4740465 w 5535001"/>
                <a:gd name="connsiteY136" fmla="*/ 4538887 h 6250127"/>
                <a:gd name="connsiteX137" fmla="*/ 4758492 w 5535001"/>
                <a:gd name="connsiteY137" fmla="*/ 4475848 h 6250127"/>
                <a:gd name="connsiteX138" fmla="*/ 4891288 w 5535001"/>
                <a:gd name="connsiteY138" fmla="*/ 3930329 h 6250127"/>
                <a:gd name="connsiteX139" fmla="*/ 5066298 w 5535001"/>
                <a:gd name="connsiteY139" fmla="*/ 3382235 h 6250127"/>
                <a:gd name="connsiteX140" fmla="*/ 5156994 w 5535001"/>
                <a:gd name="connsiteY140" fmla="*/ 2898635 h 6250127"/>
                <a:gd name="connsiteX141" fmla="*/ 5083317 w 5535001"/>
                <a:gd name="connsiteY141" fmla="*/ 2402047 h 6250127"/>
                <a:gd name="connsiteX142" fmla="*/ 4871022 w 5535001"/>
                <a:gd name="connsiteY142" fmla="*/ 1926958 h 6250127"/>
                <a:gd name="connsiteX143" fmla="*/ 4727028 w 5535001"/>
                <a:gd name="connsiteY143" fmla="*/ 1703577 h 6250127"/>
                <a:gd name="connsiteX144" fmla="*/ 4563776 w 5535001"/>
                <a:gd name="connsiteY144" fmla="*/ 1490834 h 6250127"/>
                <a:gd name="connsiteX145" fmla="*/ 4370291 w 5535001"/>
                <a:gd name="connsiteY145" fmla="*/ 1300596 h 6250127"/>
                <a:gd name="connsiteX146" fmla="*/ 4266046 w 5535001"/>
                <a:gd name="connsiteY146" fmla="*/ 1214491 h 6250127"/>
                <a:gd name="connsiteX147" fmla="*/ 4212973 w 5535001"/>
                <a:gd name="connsiteY147" fmla="*/ 1173062 h 6250127"/>
                <a:gd name="connsiteX148" fmla="*/ 4157995 w 5535001"/>
                <a:gd name="connsiteY148" fmla="*/ 1134545 h 6250127"/>
                <a:gd name="connsiteX149" fmla="*/ 3697126 w 5535001"/>
                <a:gd name="connsiteY149" fmla="*/ 881044 h 6250127"/>
                <a:gd name="connsiteX150" fmla="*/ 3637670 w 5535001"/>
                <a:gd name="connsiteY150" fmla="*/ 856747 h 6250127"/>
                <a:gd name="connsiteX151" fmla="*/ 3608222 w 5535001"/>
                <a:gd name="connsiteY151" fmla="*/ 844318 h 6250127"/>
                <a:gd name="connsiteX152" fmla="*/ 3578214 w 5535001"/>
                <a:gd name="connsiteY152" fmla="*/ 833457 h 6250127"/>
                <a:gd name="connsiteX153" fmla="*/ 3518309 w 5535001"/>
                <a:gd name="connsiteY153" fmla="*/ 812294 h 6250127"/>
                <a:gd name="connsiteX154" fmla="*/ 3503417 w 5535001"/>
                <a:gd name="connsiteY154" fmla="*/ 806920 h 6250127"/>
                <a:gd name="connsiteX155" fmla="*/ 3489533 w 5535001"/>
                <a:gd name="connsiteY155" fmla="*/ 799642 h 6250127"/>
                <a:gd name="connsiteX156" fmla="*/ 3460869 w 5535001"/>
                <a:gd name="connsiteY156" fmla="*/ 787101 h 6250127"/>
                <a:gd name="connsiteX157" fmla="*/ 3402980 w 5535001"/>
                <a:gd name="connsiteY157" fmla="*/ 763475 h 6250127"/>
                <a:gd name="connsiteX158" fmla="*/ 3374092 w 5535001"/>
                <a:gd name="connsiteY158" fmla="*/ 751606 h 6250127"/>
                <a:gd name="connsiteX159" fmla="*/ 3344980 w 5535001"/>
                <a:gd name="connsiteY159" fmla="*/ 740409 h 6250127"/>
                <a:gd name="connsiteX160" fmla="*/ 3226627 w 5535001"/>
                <a:gd name="connsiteY160" fmla="*/ 700772 h 6250127"/>
                <a:gd name="connsiteX161" fmla="*/ 2735750 w 5535001"/>
                <a:gd name="connsiteY161" fmla="*/ 614667 h 6250127"/>
                <a:gd name="connsiteX162" fmla="*/ 2673158 w 5535001"/>
                <a:gd name="connsiteY162" fmla="*/ 610412 h 6250127"/>
                <a:gd name="connsiteX163" fmla="*/ 2610119 w 5535001"/>
                <a:gd name="connsiteY163" fmla="*/ 609628 h 6250127"/>
                <a:gd name="connsiteX164" fmla="*/ 2547080 w 5535001"/>
                <a:gd name="connsiteY164" fmla="*/ 608620 h 6250127"/>
                <a:gd name="connsiteX165" fmla="*/ 2516400 w 5535001"/>
                <a:gd name="connsiteY165" fmla="*/ 608844 h 6250127"/>
                <a:gd name="connsiteX166" fmla="*/ 2486280 w 5535001"/>
                <a:gd name="connsiteY166" fmla="*/ 609740 h 6250127"/>
                <a:gd name="connsiteX167" fmla="*/ 2426376 w 5535001"/>
                <a:gd name="connsiteY167" fmla="*/ 613099 h 6250127"/>
                <a:gd name="connsiteX168" fmla="*/ 2366920 w 5535001"/>
                <a:gd name="connsiteY168" fmla="*/ 618474 h 6250127"/>
                <a:gd name="connsiteX169" fmla="*/ 2337248 w 5535001"/>
                <a:gd name="connsiteY169" fmla="*/ 621497 h 6250127"/>
                <a:gd name="connsiteX170" fmla="*/ 2307800 w 5535001"/>
                <a:gd name="connsiteY170" fmla="*/ 625528 h 6250127"/>
                <a:gd name="connsiteX171" fmla="*/ 2278351 w 5535001"/>
                <a:gd name="connsiteY171" fmla="*/ 629559 h 6250127"/>
                <a:gd name="connsiteX172" fmla="*/ 2249127 w 5535001"/>
                <a:gd name="connsiteY172" fmla="*/ 634710 h 6250127"/>
                <a:gd name="connsiteX173" fmla="*/ 1796096 w 5535001"/>
                <a:gd name="connsiteY173" fmla="*/ 781726 h 6250127"/>
                <a:gd name="connsiteX174" fmla="*/ 1370833 w 5535001"/>
                <a:gd name="connsiteY174" fmla="*/ 1048663 h 6250127"/>
                <a:gd name="connsiteX175" fmla="*/ 959790 w 5535001"/>
                <a:gd name="connsiteY175" fmla="*/ 1390844 h 6250127"/>
                <a:gd name="connsiteX176" fmla="*/ 749062 w 5535001"/>
                <a:gd name="connsiteY176" fmla="*/ 1577611 h 6250127"/>
                <a:gd name="connsiteX177" fmla="*/ 524786 w 5535001"/>
                <a:gd name="connsiteY177" fmla="*/ 1763145 h 6250127"/>
                <a:gd name="connsiteX178" fmla="*/ 84071 w 5535001"/>
                <a:gd name="connsiteY178" fmla="*/ 2098496 h 6250127"/>
                <a:gd name="connsiteX179" fmla="*/ 0 w 5535001"/>
                <a:gd name="connsiteY179" fmla="*/ 2168094 h 6250127"/>
                <a:gd name="connsiteX180" fmla="*/ 0 w 5535001"/>
                <a:gd name="connsiteY180" fmla="*/ 1576676 h 6250127"/>
                <a:gd name="connsiteX181" fmla="*/ 174655 w 5535001"/>
                <a:gd name="connsiteY181" fmla="*/ 1387597 h 6250127"/>
                <a:gd name="connsiteX182" fmla="*/ 363661 w 5535001"/>
                <a:gd name="connsiteY182" fmla="*/ 1188626 h 6250127"/>
                <a:gd name="connsiteX183" fmla="*/ 458052 w 5535001"/>
                <a:gd name="connsiteY183" fmla="*/ 1086397 h 6250127"/>
                <a:gd name="connsiteX184" fmla="*/ 557257 w 5535001"/>
                <a:gd name="connsiteY184" fmla="*/ 981593 h 6250127"/>
                <a:gd name="connsiteX185" fmla="*/ 994165 w 5535001"/>
                <a:gd name="connsiteY185" fmla="*/ 578389 h 6250127"/>
                <a:gd name="connsiteX186" fmla="*/ 1520873 w 5535001"/>
                <a:gd name="connsiteY186" fmla="*/ 237215 h 6250127"/>
                <a:gd name="connsiteX187" fmla="*/ 2141748 w 5535001"/>
                <a:gd name="connsiteY187" fmla="*/ 31190 h 6250127"/>
                <a:gd name="connsiteX188" fmla="*/ 2182505 w 5535001"/>
                <a:gd name="connsiteY188" fmla="*/ 24360 h 6250127"/>
                <a:gd name="connsiteX189" fmla="*/ 2223374 w 5535001"/>
                <a:gd name="connsiteY189" fmla="*/ 18873 h 6250127"/>
                <a:gd name="connsiteX190" fmla="*/ 2264355 w 5535001"/>
                <a:gd name="connsiteY190" fmla="*/ 13611 h 6250127"/>
                <a:gd name="connsiteX191" fmla="*/ 2305336 w 5535001"/>
                <a:gd name="connsiteY191" fmla="*/ 9580 h 6250127"/>
                <a:gd name="connsiteX192" fmla="*/ 2387410 w 5535001"/>
                <a:gd name="connsiteY192" fmla="*/ 3645 h 6250127"/>
                <a:gd name="connsiteX193" fmla="*/ 2469373 w 5535001"/>
                <a:gd name="connsiteY193" fmla="*/ 622 h 625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535001" h="6250127">
                  <a:moveTo>
                    <a:pt x="2510242" y="174"/>
                  </a:moveTo>
                  <a:cubicBezTo>
                    <a:pt x="2523902" y="-50"/>
                    <a:pt x="2537562" y="-162"/>
                    <a:pt x="2550551" y="510"/>
                  </a:cubicBezTo>
                  <a:lnTo>
                    <a:pt x="2629490" y="3757"/>
                  </a:lnTo>
                  <a:lnTo>
                    <a:pt x="2708317" y="7229"/>
                  </a:lnTo>
                  <a:cubicBezTo>
                    <a:pt x="2734630" y="8572"/>
                    <a:pt x="2760943" y="12155"/>
                    <a:pt x="2787256" y="14619"/>
                  </a:cubicBezTo>
                  <a:cubicBezTo>
                    <a:pt x="2997536" y="34885"/>
                    <a:pt x="3207144" y="77994"/>
                    <a:pt x="3408467" y="145064"/>
                  </a:cubicBezTo>
                  <a:lnTo>
                    <a:pt x="3557723" y="199593"/>
                  </a:lnTo>
                  <a:cubicBezTo>
                    <a:pt x="3570264" y="203848"/>
                    <a:pt x="3582245" y="209447"/>
                    <a:pt x="3594337" y="214597"/>
                  </a:cubicBezTo>
                  <a:lnTo>
                    <a:pt x="3630616" y="230385"/>
                  </a:lnTo>
                  <a:lnTo>
                    <a:pt x="3703172" y="262073"/>
                  </a:lnTo>
                  <a:cubicBezTo>
                    <a:pt x="3715265" y="267335"/>
                    <a:pt x="3727358" y="272598"/>
                    <a:pt x="3739003" y="278756"/>
                  </a:cubicBezTo>
                  <a:cubicBezTo>
                    <a:pt x="3744937" y="281667"/>
                    <a:pt x="3750984" y="284131"/>
                    <a:pt x="3756806" y="287266"/>
                  </a:cubicBezTo>
                  <a:cubicBezTo>
                    <a:pt x="3762517" y="290513"/>
                    <a:pt x="3768115" y="294208"/>
                    <a:pt x="3773714" y="297567"/>
                  </a:cubicBezTo>
                  <a:lnTo>
                    <a:pt x="3840784" y="339332"/>
                  </a:lnTo>
                  <a:cubicBezTo>
                    <a:pt x="3851869" y="346386"/>
                    <a:pt x="3863290" y="352881"/>
                    <a:pt x="3873927" y="360495"/>
                  </a:cubicBezTo>
                  <a:lnTo>
                    <a:pt x="3906062" y="383001"/>
                  </a:lnTo>
                  <a:lnTo>
                    <a:pt x="3969662" y="428572"/>
                  </a:lnTo>
                  <a:cubicBezTo>
                    <a:pt x="4137281" y="552188"/>
                    <a:pt x="4285417" y="693270"/>
                    <a:pt x="4423029" y="837600"/>
                  </a:cubicBezTo>
                  <a:cubicBezTo>
                    <a:pt x="4440160" y="855739"/>
                    <a:pt x="4457404" y="873766"/>
                    <a:pt x="4474647" y="891569"/>
                  </a:cubicBezTo>
                  <a:lnTo>
                    <a:pt x="4524250" y="946883"/>
                  </a:lnTo>
                  <a:lnTo>
                    <a:pt x="4573965" y="1001748"/>
                  </a:lnTo>
                  <a:cubicBezTo>
                    <a:pt x="4590760" y="1019887"/>
                    <a:pt x="4605988" y="1039146"/>
                    <a:pt x="4622224" y="1057509"/>
                  </a:cubicBezTo>
                  <a:cubicBezTo>
                    <a:pt x="4653911" y="1094907"/>
                    <a:pt x="4686831" y="1131409"/>
                    <a:pt x="4717510" y="1169143"/>
                  </a:cubicBezTo>
                  <a:cubicBezTo>
                    <a:pt x="4733186" y="1187730"/>
                    <a:pt x="4748862" y="1206430"/>
                    <a:pt x="4764986" y="1224681"/>
                  </a:cubicBezTo>
                  <a:cubicBezTo>
                    <a:pt x="4780886" y="1243044"/>
                    <a:pt x="4797233" y="1261071"/>
                    <a:pt x="4813021" y="1279994"/>
                  </a:cubicBezTo>
                  <a:cubicBezTo>
                    <a:pt x="4877292" y="1354230"/>
                    <a:pt x="4941339" y="1428914"/>
                    <a:pt x="5001915" y="1506846"/>
                  </a:cubicBezTo>
                  <a:cubicBezTo>
                    <a:pt x="5062603" y="1584665"/>
                    <a:pt x="5118252" y="1666739"/>
                    <a:pt x="5170542" y="1751165"/>
                  </a:cubicBezTo>
                  <a:cubicBezTo>
                    <a:pt x="5274898" y="1920240"/>
                    <a:pt x="5363579" y="2101295"/>
                    <a:pt x="5428969" y="2293660"/>
                  </a:cubicBezTo>
                  <a:cubicBezTo>
                    <a:pt x="5494136" y="2485801"/>
                    <a:pt x="5533102" y="2690819"/>
                    <a:pt x="5534893" y="2899307"/>
                  </a:cubicBezTo>
                  <a:cubicBezTo>
                    <a:pt x="5536124" y="3003439"/>
                    <a:pt x="5526831" y="3108132"/>
                    <a:pt x="5508804" y="3211144"/>
                  </a:cubicBezTo>
                  <a:cubicBezTo>
                    <a:pt x="5490441" y="3314157"/>
                    <a:pt x="5462336" y="3415490"/>
                    <a:pt x="5426282" y="3513352"/>
                  </a:cubicBezTo>
                  <a:cubicBezTo>
                    <a:pt x="5363355" y="3684890"/>
                    <a:pt x="5302219" y="3856428"/>
                    <a:pt x="5248250" y="4030542"/>
                  </a:cubicBezTo>
                  <a:lnTo>
                    <a:pt x="5208612" y="4161771"/>
                  </a:lnTo>
                  <a:lnTo>
                    <a:pt x="5170318" y="4294680"/>
                  </a:lnTo>
                  <a:lnTo>
                    <a:pt x="5132248" y="4430164"/>
                  </a:lnTo>
                  <a:lnTo>
                    <a:pt x="5112765" y="4498914"/>
                  </a:lnTo>
                  <a:lnTo>
                    <a:pt x="5091715" y="4569119"/>
                  </a:lnTo>
                  <a:cubicBezTo>
                    <a:pt x="5085221" y="4592297"/>
                    <a:pt x="5076823" y="4616482"/>
                    <a:pt x="5068985" y="4640220"/>
                  </a:cubicBezTo>
                  <a:cubicBezTo>
                    <a:pt x="5060699" y="4664182"/>
                    <a:pt x="5053981" y="4687807"/>
                    <a:pt x="5043904" y="4712105"/>
                  </a:cubicBezTo>
                  <a:lnTo>
                    <a:pt x="5015799" y="4784438"/>
                  </a:lnTo>
                  <a:cubicBezTo>
                    <a:pt x="5005274" y="4808511"/>
                    <a:pt x="4993965" y="4832473"/>
                    <a:pt x="4982880" y="4856435"/>
                  </a:cubicBezTo>
                  <a:cubicBezTo>
                    <a:pt x="4936524" y="4951273"/>
                    <a:pt x="4881099" y="5044096"/>
                    <a:pt x="4817276" y="5125275"/>
                  </a:cubicBezTo>
                  <a:cubicBezTo>
                    <a:pt x="4755244" y="5208805"/>
                    <a:pt x="4686943" y="5282817"/>
                    <a:pt x="4618753" y="5355374"/>
                  </a:cubicBezTo>
                  <a:cubicBezTo>
                    <a:pt x="4602069" y="5374073"/>
                    <a:pt x="4584154" y="5391092"/>
                    <a:pt x="4566575" y="5408560"/>
                  </a:cubicBezTo>
                  <a:lnTo>
                    <a:pt x="4513837" y="5461186"/>
                  </a:lnTo>
                  <a:cubicBezTo>
                    <a:pt x="4496593" y="5479101"/>
                    <a:pt x="4477894" y="5495560"/>
                    <a:pt x="4459531" y="5512580"/>
                  </a:cubicBezTo>
                  <a:lnTo>
                    <a:pt x="4404554" y="5563526"/>
                  </a:lnTo>
                  <a:cubicBezTo>
                    <a:pt x="4386527" y="5580770"/>
                    <a:pt x="4366932" y="5596670"/>
                    <a:pt x="4348009" y="5613017"/>
                  </a:cubicBezTo>
                  <a:lnTo>
                    <a:pt x="4290568" y="5661948"/>
                  </a:lnTo>
                  <a:lnTo>
                    <a:pt x="4276124" y="5674153"/>
                  </a:lnTo>
                  <a:lnTo>
                    <a:pt x="4261120" y="5685798"/>
                  </a:lnTo>
                  <a:lnTo>
                    <a:pt x="4231112" y="5708976"/>
                  </a:lnTo>
                  <a:lnTo>
                    <a:pt x="4170984" y="5755443"/>
                  </a:lnTo>
                  <a:cubicBezTo>
                    <a:pt x="4130227" y="5785563"/>
                    <a:pt x="4087790" y="5813892"/>
                    <a:pt x="4046025" y="5843228"/>
                  </a:cubicBezTo>
                  <a:cubicBezTo>
                    <a:pt x="4002917" y="5870437"/>
                    <a:pt x="3959248" y="5897309"/>
                    <a:pt x="3915356" y="5923735"/>
                  </a:cubicBezTo>
                  <a:cubicBezTo>
                    <a:pt x="3737659" y="6026299"/>
                    <a:pt x="3544847" y="6106022"/>
                    <a:pt x="3346323" y="6158872"/>
                  </a:cubicBezTo>
                  <a:cubicBezTo>
                    <a:pt x="3147800" y="6211946"/>
                    <a:pt x="2944462" y="6239714"/>
                    <a:pt x="2743476" y="6247328"/>
                  </a:cubicBezTo>
                  <a:lnTo>
                    <a:pt x="2668120" y="6249344"/>
                  </a:lnTo>
                  <a:lnTo>
                    <a:pt x="2630498" y="6250127"/>
                  </a:lnTo>
                  <a:lnTo>
                    <a:pt x="2592988" y="6249568"/>
                  </a:lnTo>
                  <a:lnTo>
                    <a:pt x="2518080" y="6247777"/>
                  </a:lnTo>
                  <a:cubicBezTo>
                    <a:pt x="2493110" y="6247105"/>
                    <a:pt x="2468365" y="6246881"/>
                    <a:pt x="2442948" y="6244529"/>
                  </a:cubicBezTo>
                  <a:cubicBezTo>
                    <a:pt x="2392337" y="6240722"/>
                    <a:pt x="2341950" y="6237699"/>
                    <a:pt x="2291676" y="6232213"/>
                  </a:cubicBezTo>
                  <a:lnTo>
                    <a:pt x="2141412" y="6212394"/>
                  </a:lnTo>
                  <a:lnTo>
                    <a:pt x="1992715" y="6184961"/>
                  </a:lnTo>
                  <a:cubicBezTo>
                    <a:pt x="1943561" y="6173988"/>
                    <a:pt x="1894630" y="6162231"/>
                    <a:pt x="1845811" y="6151034"/>
                  </a:cubicBezTo>
                  <a:cubicBezTo>
                    <a:pt x="1797215" y="6138829"/>
                    <a:pt x="1749180" y="6123938"/>
                    <a:pt x="1701033" y="6110724"/>
                  </a:cubicBezTo>
                  <a:cubicBezTo>
                    <a:pt x="1676847" y="6104566"/>
                    <a:pt x="1653334" y="6095833"/>
                    <a:pt x="1629484" y="6088219"/>
                  </a:cubicBezTo>
                  <a:lnTo>
                    <a:pt x="1558383" y="6064929"/>
                  </a:lnTo>
                  <a:cubicBezTo>
                    <a:pt x="1369713" y="6000210"/>
                    <a:pt x="1186978" y="5921271"/>
                    <a:pt x="1011968" y="5828896"/>
                  </a:cubicBezTo>
                  <a:cubicBezTo>
                    <a:pt x="837071" y="5736408"/>
                    <a:pt x="668556" y="5631940"/>
                    <a:pt x="511237" y="5512356"/>
                  </a:cubicBezTo>
                  <a:cubicBezTo>
                    <a:pt x="471152" y="5483468"/>
                    <a:pt x="433642" y="5451220"/>
                    <a:pt x="395572" y="5419757"/>
                  </a:cubicBezTo>
                  <a:cubicBezTo>
                    <a:pt x="356831" y="5388965"/>
                    <a:pt x="321112" y="5354926"/>
                    <a:pt x="284722" y="5321559"/>
                  </a:cubicBezTo>
                  <a:lnTo>
                    <a:pt x="257513" y="5296477"/>
                  </a:lnTo>
                  <a:lnTo>
                    <a:pt x="243853" y="5283937"/>
                  </a:lnTo>
                  <a:lnTo>
                    <a:pt x="230752" y="5270836"/>
                  </a:lnTo>
                  <a:lnTo>
                    <a:pt x="178574" y="5218322"/>
                  </a:lnTo>
                  <a:cubicBezTo>
                    <a:pt x="161331" y="5200631"/>
                    <a:pt x="143191" y="5183948"/>
                    <a:pt x="126508" y="5165584"/>
                  </a:cubicBezTo>
                  <a:lnTo>
                    <a:pt x="76345" y="5111167"/>
                  </a:lnTo>
                  <a:cubicBezTo>
                    <a:pt x="59774" y="5092916"/>
                    <a:pt x="42530" y="5075112"/>
                    <a:pt x="26407" y="5056413"/>
                  </a:cubicBezTo>
                  <a:lnTo>
                    <a:pt x="0" y="5024776"/>
                  </a:lnTo>
                  <a:lnTo>
                    <a:pt x="0" y="4492798"/>
                  </a:lnTo>
                  <a:lnTo>
                    <a:pt x="28534" y="4537879"/>
                  </a:lnTo>
                  <a:cubicBezTo>
                    <a:pt x="41299" y="4556130"/>
                    <a:pt x="54175" y="4574382"/>
                    <a:pt x="66604" y="4592745"/>
                  </a:cubicBezTo>
                  <a:lnTo>
                    <a:pt x="104114" y="4647834"/>
                  </a:lnTo>
                  <a:lnTo>
                    <a:pt x="143751" y="4701580"/>
                  </a:lnTo>
                  <a:cubicBezTo>
                    <a:pt x="156964" y="4719495"/>
                    <a:pt x="169728" y="4737746"/>
                    <a:pt x="182717" y="4755773"/>
                  </a:cubicBezTo>
                  <a:lnTo>
                    <a:pt x="223810" y="4808399"/>
                  </a:lnTo>
                  <a:lnTo>
                    <a:pt x="264679" y="4861249"/>
                  </a:lnTo>
                  <a:cubicBezTo>
                    <a:pt x="278563" y="4878717"/>
                    <a:pt x="293455" y="4895288"/>
                    <a:pt x="307788" y="4912420"/>
                  </a:cubicBezTo>
                  <a:lnTo>
                    <a:pt x="351232" y="4963254"/>
                  </a:lnTo>
                  <a:cubicBezTo>
                    <a:pt x="365788" y="4980162"/>
                    <a:pt x="381688" y="4995837"/>
                    <a:pt x="397028" y="5012185"/>
                  </a:cubicBezTo>
                  <a:lnTo>
                    <a:pt x="443496" y="5060444"/>
                  </a:lnTo>
                  <a:lnTo>
                    <a:pt x="455140" y="5072537"/>
                  </a:lnTo>
                  <a:lnTo>
                    <a:pt x="467345" y="5083958"/>
                  </a:lnTo>
                  <a:lnTo>
                    <a:pt x="491755" y="5106912"/>
                  </a:lnTo>
                  <a:lnTo>
                    <a:pt x="540686" y="5152819"/>
                  </a:lnTo>
                  <a:lnTo>
                    <a:pt x="552890" y="5164353"/>
                  </a:lnTo>
                  <a:lnTo>
                    <a:pt x="565655" y="5175214"/>
                  </a:lnTo>
                  <a:lnTo>
                    <a:pt x="591072" y="5197048"/>
                  </a:lnTo>
                  <a:cubicBezTo>
                    <a:pt x="624999" y="5226160"/>
                    <a:pt x="658366" y="5256056"/>
                    <a:pt x="694197" y="5283041"/>
                  </a:cubicBezTo>
                  <a:cubicBezTo>
                    <a:pt x="834272" y="5394675"/>
                    <a:pt x="985207" y="5493881"/>
                    <a:pt x="1146221" y="5573716"/>
                  </a:cubicBezTo>
                  <a:cubicBezTo>
                    <a:pt x="1307122" y="5653774"/>
                    <a:pt x="1476869" y="5715918"/>
                    <a:pt x="1650982" y="5758130"/>
                  </a:cubicBezTo>
                  <a:lnTo>
                    <a:pt x="1716485" y="5772798"/>
                  </a:lnTo>
                  <a:cubicBezTo>
                    <a:pt x="1738431" y="5777390"/>
                    <a:pt x="1759929" y="5783100"/>
                    <a:pt x="1782211" y="5786235"/>
                  </a:cubicBezTo>
                  <a:lnTo>
                    <a:pt x="1848386" y="5796984"/>
                  </a:lnTo>
                  <a:lnTo>
                    <a:pt x="1881417" y="5802359"/>
                  </a:lnTo>
                  <a:cubicBezTo>
                    <a:pt x="1892390" y="5804151"/>
                    <a:pt x="1903363" y="5806054"/>
                    <a:pt x="1914560" y="5807061"/>
                  </a:cubicBezTo>
                  <a:cubicBezTo>
                    <a:pt x="1959012" y="5811765"/>
                    <a:pt x="2003241" y="5817251"/>
                    <a:pt x="2047469" y="5821282"/>
                  </a:cubicBezTo>
                  <a:lnTo>
                    <a:pt x="2180601" y="5828896"/>
                  </a:lnTo>
                  <a:lnTo>
                    <a:pt x="2313622" y="5830463"/>
                  </a:lnTo>
                  <a:cubicBezTo>
                    <a:pt x="2335680" y="5830799"/>
                    <a:pt x="2357962" y="5829008"/>
                    <a:pt x="2380021" y="5828448"/>
                  </a:cubicBezTo>
                  <a:lnTo>
                    <a:pt x="2446195" y="5826433"/>
                  </a:lnTo>
                  <a:cubicBezTo>
                    <a:pt x="2468029" y="5826208"/>
                    <a:pt x="2490647" y="5824193"/>
                    <a:pt x="2513041" y="5822737"/>
                  </a:cubicBezTo>
                  <a:lnTo>
                    <a:pt x="2580111" y="5818258"/>
                  </a:lnTo>
                  <a:lnTo>
                    <a:pt x="2613590" y="5816355"/>
                  </a:lnTo>
                  <a:lnTo>
                    <a:pt x="2646845" y="5813108"/>
                  </a:lnTo>
                  <a:cubicBezTo>
                    <a:pt x="2669016" y="5810869"/>
                    <a:pt x="2691074" y="5808741"/>
                    <a:pt x="2713244" y="5806838"/>
                  </a:cubicBezTo>
                  <a:cubicBezTo>
                    <a:pt x="2889933" y="5789371"/>
                    <a:pt x="3062815" y="5762050"/>
                    <a:pt x="3230882" y="5721292"/>
                  </a:cubicBezTo>
                  <a:cubicBezTo>
                    <a:pt x="3398837" y="5680423"/>
                    <a:pt x="3562426" y="5626902"/>
                    <a:pt x="3720416" y="5556472"/>
                  </a:cubicBezTo>
                  <a:cubicBezTo>
                    <a:pt x="3759381" y="5537997"/>
                    <a:pt x="3798347" y="5518962"/>
                    <a:pt x="3837425" y="5499927"/>
                  </a:cubicBezTo>
                  <a:cubicBezTo>
                    <a:pt x="3875271" y="5478765"/>
                    <a:pt x="3913900" y="5458610"/>
                    <a:pt x="3951634" y="5436552"/>
                  </a:cubicBezTo>
                  <a:lnTo>
                    <a:pt x="4007284" y="5401841"/>
                  </a:lnTo>
                  <a:lnTo>
                    <a:pt x="4035164" y="5384374"/>
                  </a:lnTo>
                  <a:lnTo>
                    <a:pt x="4049049" y="5375640"/>
                  </a:lnTo>
                  <a:lnTo>
                    <a:pt x="4062485" y="5366123"/>
                  </a:lnTo>
                  <a:lnTo>
                    <a:pt x="4116567" y="5328277"/>
                  </a:lnTo>
                  <a:cubicBezTo>
                    <a:pt x="4134594" y="5315624"/>
                    <a:pt x="4152957" y="5303420"/>
                    <a:pt x="4169976" y="5289199"/>
                  </a:cubicBezTo>
                  <a:lnTo>
                    <a:pt x="4222042" y="5247994"/>
                  </a:lnTo>
                  <a:cubicBezTo>
                    <a:pt x="4239398" y="5234222"/>
                    <a:pt x="4256865" y="5220562"/>
                    <a:pt x="4273213" y="5205558"/>
                  </a:cubicBezTo>
                  <a:lnTo>
                    <a:pt x="4323151" y="5161329"/>
                  </a:lnTo>
                  <a:cubicBezTo>
                    <a:pt x="4339611" y="5146437"/>
                    <a:pt x="4356631" y="5131881"/>
                    <a:pt x="4371971" y="5116093"/>
                  </a:cubicBezTo>
                  <a:cubicBezTo>
                    <a:pt x="4435457" y="5054398"/>
                    <a:pt x="4496258" y="4991135"/>
                    <a:pt x="4546868" y="4924400"/>
                  </a:cubicBezTo>
                  <a:cubicBezTo>
                    <a:pt x="4600054" y="4858450"/>
                    <a:pt x="4640699" y="4788916"/>
                    <a:pt x="4675634" y="4715352"/>
                  </a:cubicBezTo>
                  <a:lnTo>
                    <a:pt x="4700155" y="4659255"/>
                  </a:lnTo>
                  <a:lnTo>
                    <a:pt x="4721206" y="4600135"/>
                  </a:lnTo>
                  <a:cubicBezTo>
                    <a:pt x="4728707" y="4580988"/>
                    <a:pt x="4733970" y="4559266"/>
                    <a:pt x="4740465" y="4538887"/>
                  </a:cubicBezTo>
                  <a:cubicBezTo>
                    <a:pt x="4746623" y="4518061"/>
                    <a:pt x="4753005" y="4497906"/>
                    <a:pt x="4758492" y="4475848"/>
                  </a:cubicBezTo>
                  <a:cubicBezTo>
                    <a:pt x="4803168" y="4303637"/>
                    <a:pt x="4840902" y="4115080"/>
                    <a:pt x="4891288" y="3930329"/>
                  </a:cubicBezTo>
                  <a:cubicBezTo>
                    <a:pt x="4940891" y="3744906"/>
                    <a:pt x="5000235" y="3562059"/>
                    <a:pt x="5066298" y="3382235"/>
                  </a:cubicBezTo>
                  <a:cubicBezTo>
                    <a:pt x="5124186" y="3226932"/>
                    <a:pt x="5154530" y="3064015"/>
                    <a:pt x="5156994" y="2898635"/>
                  </a:cubicBezTo>
                  <a:cubicBezTo>
                    <a:pt x="5159681" y="2733255"/>
                    <a:pt x="5132920" y="2565636"/>
                    <a:pt x="5083317" y="2402047"/>
                  </a:cubicBezTo>
                  <a:cubicBezTo>
                    <a:pt x="5033938" y="2238123"/>
                    <a:pt x="4960150" y="2079013"/>
                    <a:pt x="4871022" y="1926958"/>
                  </a:cubicBezTo>
                  <a:cubicBezTo>
                    <a:pt x="4826570" y="1850818"/>
                    <a:pt x="4777415" y="1776918"/>
                    <a:pt x="4727028" y="1703577"/>
                  </a:cubicBezTo>
                  <a:cubicBezTo>
                    <a:pt x="4676418" y="1630349"/>
                    <a:pt x="4622784" y="1558464"/>
                    <a:pt x="4563776" y="1490834"/>
                  </a:cubicBezTo>
                  <a:cubicBezTo>
                    <a:pt x="4503647" y="1423764"/>
                    <a:pt x="4439041" y="1359157"/>
                    <a:pt x="4370291" y="1300596"/>
                  </a:cubicBezTo>
                  <a:cubicBezTo>
                    <a:pt x="4336812" y="1270141"/>
                    <a:pt x="4301541" y="1242148"/>
                    <a:pt x="4266046" y="1214491"/>
                  </a:cubicBezTo>
                  <a:cubicBezTo>
                    <a:pt x="4248355" y="1200607"/>
                    <a:pt x="4230776" y="1186611"/>
                    <a:pt x="4212973" y="1173062"/>
                  </a:cubicBezTo>
                  <a:cubicBezTo>
                    <a:pt x="4194722" y="1160074"/>
                    <a:pt x="4176359" y="1147197"/>
                    <a:pt x="4157995" y="1134545"/>
                  </a:cubicBezTo>
                  <a:cubicBezTo>
                    <a:pt x="4011426" y="1031980"/>
                    <a:pt x="3855004" y="948562"/>
                    <a:pt x="3697126" y="881044"/>
                  </a:cubicBezTo>
                  <a:lnTo>
                    <a:pt x="3637670" y="856747"/>
                  </a:lnTo>
                  <a:lnTo>
                    <a:pt x="3608222" y="844318"/>
                  </a:lnTo>
                  <a:cubicBezTo>
                    <a:pt x="3598480" y="840063"/>
                    <a:pt x="3588179" y="837040"/>
                    <a:pt x="3578214" y="833457"/>
                  </a:cubicBezTo>
                  <a:lnTo>
                    <a:pt x="3518309" y="812294"/>
                  </a:lnTo>
                  <a:cubicBezTo>
                    <a:pt x="3513383" y="810503"/>
                    <a:pt x="3508344" y="808823"/>
                    <a:pt x="3503417" y="806920"/>
                  </a:cubicBezTo>
                  <a:cubicBezTo>
                    <a:pt x="3498603" y="804792"/>
                    <a:pt x="3494236" y="801993"/>
                    <a:pt x="3489533" y="799642"/>
                  </a:cubicBezTo>
                  <a:cubicBezTo>
                    <a:pt x="3480240" y="794827"/>
                    <a:pt x="3470498" y="791020"/>
                    <a:pt x="3460869" y="787101"/>
                  </a:cubicBezTo>
                  <a:lnTo>
                    <a:pt x="3402980" y="763475"/>
                  </a:lnTo>
                  <a:lnTo>
                    <a:pt x="3374092" y="751606"/>
                  </a:lnTo>
                  <a:cubicBezTo>
                    <a:pt x="3364462" y="747688"/>
                    <a:pt x="3354945" y="743433"/>
                    <a:pt x="3344980" y="740409"/>
                  </a:cubicBezTo>
                  <a:lnTo>
                    <a:pt x="3226627" y="700772"/>
                  </a:lnTo>
                  <a:cubicBezTo>
                    <a:pt x="3067405" y="652849"/>
                    <a:pt x="2902697" y="625192"/>
                    <a:pt x="2735750" y="614667"/>
                  </a:cubicBezTo>
                  <a:cubicBezTo>
                    <a:pt x="2714811" y="613435"/>
                    <a:pt x="2694209" y="610860"/>
                    <a:pt x="2673158" y="610412"/>
                  </a:cubicBezTo>
                  <a:lnTo>
                    <a:pt x="2610119" y="609628"/>
                  </a:lnTo>
                  <a:lnTo>
                    <a:pt x="2547080" y="608620"/>
                  </a:lnTo>
                  <a:cubicBezTo>
                    <a:pt x="2536443" y="608173"/>
                    <a:pt x="2526365" y="608397"/>
                    <a:pt x="2516400" y="608844"/>
                  </a:cubicBezTo>
                  <a:lnTo>
                    <a:pt x="2486280" y="609740"/>
                  </a:lnTo>
                  <a:cubicBezTo>
                    <a:pt x="2466125" y="609852"/>
                    <a:pt x="2446307" y="611868"/>
                    <a:pt x="2426376" y="613099"/>
                  </a:cubicBezTo>
                  <a:cubicBezTo>
                    <a:pt x="2406333" y="613995"/>
                    <a:pt x="2386627" y="616458"/>
                    <a:pt x="2366920" y="618474"/>
                  </a:cubicBezTo>
                  <a:cubicBezTo>
                    <a:pt x="2357066" y="619482"/>
                    <a:pt x="2347101" y="620153"/>
                    <a:pt x="2337248" y="621497"/>
                  </a:cubicBezTo>
                  <a:lnTo>
                    <a:pt x="2307800" y="625528"/>
                  </a:lnTo>
                  <a:lnTo>
                    <a:pt x="2278351" y="629559"/>
                  </a:lnTo>
                  <a:lnTo>
                    <a:pt x="2249127" y="634710"/>
                  </a:lnTo>
                  <a:cubicBezTo>
                    <a:pt x="2093377" y="661918"/>
                    <a:pt x="1942329" y="710849"/>
                    <a:pt x="1796096" y="781726"/>
                  </a:cubicBezTo>
                  <a:cubicBezTo>
                    <a:pt x="1649751" y="852268"/>
                    <a:pt x="1508892" y="944307"/>
                    <a:pt x="1370833" y="1048663"/>
                  </a:cubicBezTo>
                  <a:cubicBezTo>
                    <a:pt x="1232774" y="1153244"/>
                    <a:pt x="1097290" y="1269917"/>
                    <a:pt x="959790" y="1390844"/>
                  </a:cubicBezTo>
                  <a:lnTo>
                    <a:pt x="749062" y="1577611"/>
                  </a:lnTo>
                  <a:cubicBezTo>
                    <a:pt x="674602" y="1642329"/>
                    <a:pt x="599806" y="1704137"/>
                    <a:pt x="524786" y="1763145"/>
                  </a:cubicBezTo>
                  <a:cubicBezTo>
                    <a:pt x="374858" y="1881498"/>
                    <a:pt x="223810" y="1987422"/>
                    <a:pt x="84071" y="2098496"/>
                  </a:cubicBezTo>
                  <a:lnTo>
                    <a:pt x="0" y="2168094"/>
                  </a:lnTo>
                  <a:lnTo>
                    <a:pt x="0" y="1576676"/>
                  </a:lnTo>
                  <a:lnTo>
                    <a:pt x="174655" y="1387597"/>
                  </a:lnTo>
                  <a:cubicBezTo>
                    <a:pt x="238926" y="1320079"/>
                    <a:pt x="302749" y="1254577"/>
                    <a:pt x="363661" y="1188626"/>
                  </a:cubicBezTo>
                  <a:lnTo>
                    <a:pt x="458052" y="1086397"/>
                  </a:lnTo>
                  <a:cubicBezTo>
                    <a:pt x="490635" y="1051351"/>
                    <a:pt x="523666" y="1016416"/>
                    <a:pt x="557257" y="981593"/>
                  </a:cubicBezTo>
                  <a:cubicBezTo>
                    <a:pt x="691510" y="842414"/>
                    <a:pt x="835055" y="705699"/>
                    <a:pt x="994165" y="578389"/>
                  </a:cubicBezTo>
                  <a:cubicBezTo>
                    <a:pt x="1152939" y="451190"/>
                    <a:pt x="1328060" y="333398"/>
                    <a:pt x="1520873" y="237215"/>
                  </a:cubicBezTo>
                  <a:cubicBezTo>
                    <a:pt x="1713238" y="141033"/>
                    <a:pt x="1924302" y="68028"/>
                    <a:pt x="2141748" y="31190"/>
                  </a:cubicBezTo>
                  <a:lnTo>
                    <a:pt x="2182505" y="24360"/>
                  </a:lnTo>
                  <a:cubicBezTo>
                    <a:pt x="2196165" y="22344"/>
                    <a:pt x="2209826" y="20665"/>
                    <a:pt x="2223374" y="18873"/>
                  </a:cubicBezTo>
                  <a:lnTo>
                    <a:pt x="2264355" y="13611"/>
                  </a:lnTo>
                  <a:cubicBezTo>
                    <a:pt x="2278015" y="11931"/>
                    <a:pt x="2291676" y="10924"/>
                    <a:pt x="2305336" y="9580"/>
                  </a:cubicBezTo>
                  <a:cubicBezTo>
                    <a:pt x="2332657" y="7229"/>
                    <a:pt x="2360090" y="4653"/>
                    <a:pt x="2387410" y="3645"/>
                  </a:cubicBezTo>
                  <a:cubicBezTo>
                    <a:pt x="2414731" y="2414"/>
                    <a:pt x="2442164" y="510"/>
                    <a:pt x="2469373" y="622"/>
                  </a:cubicBezTo>
                  <a:close/>
                </a:path>
              </a:pathLst>
            </a:custGeom>
            <a:gradFill>
              <a:gsLst>
                <a:gs pos="37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7C4629D-4AB7-48D4-A61B-1AE1837A78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646908" cy="6130481"/>
            </a:xfrm>
            <a:custGeom>
              <a:avLst/>
              <a:gdLst>
                <a:gd name="connsiteX0" fmla="*/ 2616837 w 5646908"/>
                <a:gd name="connsiteY0" fmla="*/ 0 h 6130481"/>
                <a:gd name="connsiteX1" fmla="*/ 4918721 w 5646908"/>
                <a:gd name="connsiteY1" fmla="*/ 1134258 h 6130481"/>
                <a:gd name="connsiteX2" fmla="*/ 5539036 w 5646908"/>
                <a:gd name="connsiteY2" fmla="*/ 3362353 h 6130481"/>
                <a:gd name="connsiteX3" fmla="*/ 4712024 w 5646908"/>
                <a:gd name="connsiteY3" fmla="*/ 5293280 h 6130481"/>
                <a:gd name="connsiteX4" fmla="*/ 2547864 w 5646908"/>
                <a:gd name="connsiteY4" fmla="*/ 6130481 h 6130481"/>
                <a:gd name="connsiteX5" fmla="*/ 263223 w 5646908"/>
                <a:gd name="connsiteY5" fmla="*/ 5212325 h 6130481"/>
                <a:gd name="connsiteX6" fmla="*/ 49974 w 5646908"/>
                <a:gd name="connsiteY6" fmla="*/ 4985345 h 6130481"/>
                <a:gd name="connsiteX7" fmla="*/ 0 w 5646908"/>
                <a:gd name="connsiteY7" fmla="*/ 4920618 h 6130481"/>
                <a:gd name="connsiteX8" fmla="*/ 0 w 5646908"/>
                <a:gd name="connsiteY8" fmla="*/ 3760303 h 6130481"/>
                <a:gd name="connsiteX9" fmla="*/ 80488 w 5646908"/>
                <a:gd name="connsiteY9" fmla="*/ 3974159 h 6130481"/>
                <a:gd name="connsiteX10" fmla="*/ 664748 w 5646908"/>
                <a:gd name="connsiteY10" fmla="*/ 4813600 h 6130481"/>
                <a:gd name="connsiteX11" fmla="*/ 2548087 w 5646908"/>
                <a:gd name="connsiteY11" fmla="*/ 5570406 h 6130481"/>
                <a:gd name="connsiteX12" fmla="*/ 3536561 w 5646908"/>
                <a:gd name="connsiteY12" fmla="*/ 5407153 h 6130481"/>
                <a:gd name="connsiteX13" fmla="*/ 4308035 w 5646908"/>
                <a:gd name="connsiteY13" fmla="*/ 4897241 h 6130481"/>
                <a:gd name="connsiteX14" fmla="*/ 4569038 w 5646908"/>
                <a:gd name="connsiteY14" fmla="*/ 4564802 h 6130481"/>
                <a:gd name="connsiteX15" fmla="*/ 4699147 w 5646908"/>
                <a:gd name="connsiteY15" fmla="*/ 4149952 h 6130481"/>
                <a:gd name="connsiteX16" fmla="*/ 5003034 w 5646908"/>
                <a:gd name="connsiteY16" fmla="*/ 3168421 h 6130481"/>
                <a:gd name="connsiteX17" fmla="*/ 4994189 w 5646908"/>
                <a:gd name="connsiteY17" fmla="*/ 2321590 h 6130481"/>
                <a:gd name="connsiteX18" fmla="*/ 4487860 w 5646908"/>
                <a:gd name="connsiteY18" fmla="*/ 1501856 h 6130481"/>
                <a:gd name="connsiteX19" fmla="*/ 3640469 w 5646908"/>
                <a:gd name="connsiteY19" fmla="*/ 808425 h 6130481"/>
                <a:gd name="connsiteX20" fmla="*/ 2616837 w 5646908"/>
                <a:gd name="connsiteY20" fmla="*/ 559851 h 6130481"/>
                <a:gd name="connsiteX21" fmla="*/ 1762952 w 5646908"/>
                <a:gd name="connsiteY21" fmla="*/ 812008 h 6130481"/>
                <a:gd name="connsiteX22" fmla="*/ 939635 w 5646908"/>
                <a:gd name="connsiteY22" fmla="*/ 1502976 h 6130481"/>
                <a:gd name="connsiteX23" fmla="*/ 585250 w 5646908"/>
                <a:gd name="connsiteY23" fmla="*/ 1831049 h 6130481"/>
                <a:gd name="connsiteX24" fmla="*/ 40403 w 5646908"/>
                <a:gd name="connsiteY24" fmla="*/ 2389556 h 6130481"/>
                <a:gd name="connsiteX25" fmla="*/ 0 w 5646908"/>
                <a:gd name="connsiteY25" fmla="*/ 2456747 h 6130481"/>
                <a:gd name="connsiteX26" fmla="*/ 0 w 5646908"/>
                <a:gd name="connsiteY26" fmla="*/ 1601114 h 6130481"/>
                <a:gd name="connsiteX27" fmla="*/ 93200 w 5646908"/>
                <a:gd name="connsiteY27" fmla="*/ 1513741 h 6130481"/>
                <a:gd name="connsiteX28" fmla="*/ 535423 w 5646908"/>
                <a:gd name="connsiteY28" fmla="*/ 1107273 h 6130481"/>
                <a:gd name="connsiteX29" fmla="*/ 2616837 w 5646908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46908" h="6130481">
                  <a:moveTo>
                    <a:pt x="2616837" y="0"/>
                  </a:moveTo>
                  <a:cubicBezTo>
                    <a:pt x="3596241" y="0"/>
                    <a:pt x="4322479" y="463445"/>
                    <a:pt x="4918721" y="1134258"/>
                  </a:cubicBezTo>
                  <a:cubicBezTo>
                    <a:pt x="5416317" y="1694109"/>
                    <a:pt x="5857703" y="2516643"/>
                    <a:pt x="5539036" y="3362353"/>
                  </a:cubicBezTo>
                  <a:cubicBezTo>
                    <a:pt x="5111758" y="4496612"/>
                    <a:pt x="5300763" y="4716633"/>
                    <a:pt x="4712024" y="5293280"/>
                  </a:cubicBezTo>
                  <a:cubicBezTo>
                    <a:pt x="4123284" y="5869926"/>
                    <a:pt x="3446201" y="6130481"/>
                    <a:pt x="2547864" y="6130481"/>
                  </a:cubicBezTo>
                  <a:cubicBezTo>
                    <a:pt x="1657476" y="6130481"/>
                    <a:pt x="850619" y="5780127"/>
                    <a:pt x="263223" y="5212325"/>
                  </a:cubicBezTo>
                  <a:cubicBezTo>
                    <a:pt x="188497" y="5140091"/>
                    <a:pt x="117321" y="5064339"/>
                    <a:pt x="49974" y="4985345"/>
                  </a:cubicBezTo>
                  <a:lnTo>
                    <a:pt x="0" y="4920618"/>
                  </a:lnTo>
                  <a:lnTo>
                    <a:pt x="0" y="3760303"/>
                  </a:lnTo>
                  <a:lnTo>
                    <a:pt x="80488" y="3974159"/>
                  </a:lnTo>
                  <a:cubicBezTo>
                    <a:pt x="217875" y="4289243"/>
                    <a:pt x="414383" y="4571632"/>
                    <a:pt x="664748" y="4813600"/>
                  </a:cubicBezTo>
                  <a:cubicBezTo>
                    <a:pt x="1169734" y="5301566"/>
                    <a:pt x="1838644" y="5570406"/>
                    <a:pt x="2548087" y="5570406"/>
                  </a:cubicBezTo>
                  <a:cubicBezTo>
                    <a:pt x="2928786" y="5570406"/>
                    <a:pt x="3252156" y="5516996"/>
                    <a:pt x="3536561" y="5407153"/>
                  </a:cubicBezTo>
                  <a:cubicBezTo>
                    <a:pt x="3815366" y="5299438"/>
                    <a:pt x="4067747" y="5132603"/>
                    <a:pt x="4308035" y="4897241"/>
                  </a:cubicBezTo>
                  <a:cubicBezTo>
                    <a:pt x="4475095" y="4733653"/>
                    <a:pt x="4533767" y="4637358"/>
                    <a:pt x="4569038" y="4564802"/>
                  </a:cubicBezTo>
                  <a:cubicBezTo>
                    <a:pt x="4619313" y="4461453"/>
                    <a:pt x="4652792" y="4330784"/>
                    <a:pt x="4699147" y="4149952"/>
                  </a:cubicBezTo>
                  <a:cubicBezTo>
                    <a:pt x="4758491" y="3918846"/>
                    <a:pt x="4839558" y="3602194"/>
                    <a:pt x="5003034" y="3168421"/>
                  </a:cubicBezTo>
                  <a:cubicBezTo>
                    <a:pt x="5103024" y="2902940"/>
                    <a:pt x="5100112" y="2626037"/>
                    <a:pt x="4994189" y="2321590"/>
                  </a:cubicBezTo>
                  <a:cubicBezTo>
                    <a:pt x="4900470" y="2052526"/>
                    <a:pt x="4725460" y="1769129"/>
                    <a:pt x="4487860" y="1501856"/>
                  </a:cubicBezTo>
                  <a:cubicBezTo>
                    <a:pt x="4210285" y="1189683"/>
                    <a:pt x="3933047" y="962832"/>
                    <a:pt x="3640469" y="808425"/>
                  </a:cubicBezTo>
                  <a:cubicBezTo>
                    <a:pt x="3323369" y="641141"/>
                    <a:pt x="2988578" y="559851"/>
                    <a:pt x="2616837" y="559851"/>
                  </a:cubicBezTo>
                  <a:cubicBezTo>
                    <a:pt x="2315413" y="559851"/>
                    <a:pt x="2044110" y="640134"/>
                    <a:pt x="1762952" y="812008"/>
                  </a:cubicBezTo>
                  <a:cubicBezTo>
                    <a:pt x="1472838" y="989593"/>
                    <a:pt x="1197167" y="1250707"/>
                    <a:pt x="939635" y="1502976"/>
                  </a:cubicBezTo>
                  <a:cubicBezTo>
                    <a:pt x="819379" y="1620769"/>
                    <a:pt x="700355" y="1727700"/>
                    <a:pt x="585250" y="1831049"/>
                  </a:cubicBezTo>
                  <a:cubicBezTo>
                    <a:pt x="362317" y="2031140"/>
                    <a:pt x="169840" y="2204022"/>
                    <a:pt x="40403" y="2389556"/>
                  </a:cubicBezTo>
                  <a:lnTo>
                    <a:pt x="0" y="2456747"/>
                  </a:lnTo>
                  <a:lnTo>
                    <a:pt x="0" y="1601114"/>
                  </a:lnTo>
                  <a:lnTo>
                    <a:pt x="93200" y="1513741"/>
                  </a:lnTo>
                  <a:cubicBezTo>
                    <a:pt x="237107" y="1383294"/>
                    <a:pt x="388238" y="1251435"/>
                    <a:pt x="535423" y="1107273"/>
                  </a:cubicBezTo>
                  <a:cubicBezTo>
                    <a:pt x="1124050" y="530627"/>
                    <a:pt x="1718500" y="0"/>
                    <a:pt x="2616837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54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1E30050-9FC4-4CC7-8C0B-BF5EFD106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517522" cy="6130481"/>
            </a:xfrm>
            <a:custGeom>
              <a:avLst/>
              <a:gdLst>
                <a:gd name="connsiteX0" fmla="*/ 2549095 w 5517522"/>
                <a:gd name="connsiteY0" fmla="*/ 0 h 6130481"/>
                <a:gd name="connsiteX1" fmla="*/ 4804175 w 5517522"/>
                <a:gd name="connsiteY1" fmla="*/ 1134258 h 6130481"/>
                <a:gd name="connsiteX2" fmla="*/ 5411838 w 5517522"/>
                <a:gd name="connsiteY2" fmla="*/ 3362353 h 6130481"/>
                <a:gd name="connsiteX3" fmla="*/ 4601621 w 5517522"/>
                <a:gd name="connsiteY3" fmla="*/ 5293280 h 6130481"/>
                <a:gd name="connsiteX4" fmla="*/ 2481577 w 5517522"/>
                <a:gd name="connsiteY4" fmla="*/ 6130481 h 6130481"/>
                <a:gd name="connsiteX5" fmla="*/ 243517 w 5517522"/>
                <a:gd name="connsiteY5" fmla="*/ 5212325 h 6130481"/>
                <a:gd name="connsiteX6" fmla="*/ 34587 w 5517522"/>
                <a:gd name="connsiteY6" fmla="*/ 4985345 h 6130481"/>
                <a:gd name="connsiteX7" fmla="*/ 0 w 5517522"/>
                <a:gd name="connsiteY7" fmla="*/ 4939620 h 6130481"/>
                <a:gd name="connsiteX8" fmla="*/ 0 w 5517522"/>
                <a:gd name="connsiteY8" fmla="*/ 3335329 h 6130481"/>
                <a:gd name="connsiteX9" fmla="*/ 17141 w 5517522"/>
                <a:gd name="connsiteY9" fmla="*/ 3448738 h 6130481"/>
                <a:gd name="connsiteX10" fmla="*/ 167489 w 5517522"/>
                <a:gd name="connsiteY10" fmla="*/ 3930490 h 6130481"/>
                <a:gd name="connsiteX11" fmla="*/ 715471 w 5517522"/>
                <a:gd name="connsiteY11" fmla="*/ 4734212 h 6130481"/>
                <a:gd name="connsiteX12" fmla="*/ 2481689 w 5517522"/>
                <a:gd name="connsiteY12" fmla="*/ 5458772 h 6130481"/>
                <a:gd name="connsiteX13" fmla="*/ 4126644 w 5517522"/>
                <a:gd name="connsiteY13" fmla="*/ 4818302 h 6130481"/>
                <a:gd name="connsiteX14" fmla="*/ 4360437 w 5517522"/>
                <a:gd name="connsiteY14" fmla="*/ 4516766 h 6130481"/>
                <a:gd name="connsiteX15" fmla="*/ 4480357 w 5517522"/>
                <a:gd name="connsiteY15" fmla="*/ 4122855 h 6130481"/>
                <a:gd name="connsiteX16" fmla="*/ 4781557 w 5517522"/>
                <a:gd name="connsiteY16" fmla="*/ 3129791 h 6130481"/>
                <a:gd name="connsiteX17" fmla="*/ 4771928 w 5517522"/>
                <a:gd name="connsiteY17" fmla="*/ 2357869 h 6130481"/>
                <a:gd name="connsiteX18" fmla="*/ 4297510 w 5517522"/>
                <a:gd name="connsiteY18" fmla="*/ 1575533 h 6130481"/>
                <a:gd name="connsiteX19" fmla="*/ 3498715 w 5517522"/>
                <a:gd name="connsiteY19" fmla="*/ 907071 h 6130481"/>
                <a:gd name="connsiteX20" fmla="*/ 2549095 w 5517522"/>
                <a:gd name="connsiteY20" fmla="*/ 671821 h 6130481"/>
                <a:gd name="connsiteX21" fmla="*/ 985319 w 5517522"/>
                <a:gd name="connsiteY21" fmla="*/ 1582475 h 6130481"/>
                <a:gd name="connsiteX22" fmla="*/ 634628 w 5517522"/>
                <a:gd name="connsiteY22" fmla="*/ 1913907 h 6130481"/>
                <a:gd name="connsiteX23" fmla="*/ 117662 w 5517522"/>
                <a:gd name="connsiteY23" fmla="*/ 2453044 h 6130481"/>
                <a:gd name="connsiteX24" fmla="*/ 2515 w 5517522"/>
                <a:gd name="connsiteY24" fmla="*/ 2685494 h 6130481"/>
                <a:gd name="connsiteX25" fmla="*/ 0 w 5517522"/>
                <a:gd name="connsiteY25" fmla="*/ 2696965 h 6130481"/>
                <a:gd name="connsiteX26" fmla="*/ 0 w 5517522"/>
                <a:gd name="connsiteY26" fmla="*/ 1587383 h 6130481"/>
                <a:gd name="connsiteX27" fmla="*/ 76951 w 5517522"/>
                <a:gd name="connsiteY27" fmla="*/ 1513741 h 6130481"/>
                <a:gd name="connsiteX28" fmla="*/ 510118 w 5517522"/>
                <a:gd name="connsiteY28" fmla="*/ 1107273 h 6130481"/>
                <a:gd name="connsiteX29" fmla="*/ 2549095 w 5517522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522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4011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335329"/>
                  </a:lnTo>
                  <a:lnTo>
                    <a:pt x="17141" y="3448738"/>
                  </a:lnTo>
                  <a:cubicBezTo>
                    <a:pt x="50676" y="3613558"/>
                    <a:pt x="100867" y="3774516"/>
                    <a:pt x="167489" y="3930490"/>
                  </a:cubicBezTo>
                  <a:cubicBezTo>
                    <a:pt x="296255" y="4232138"/>
                    <a:pt x="480670" y="4502546"/>
                    <a:pt x="715471" y="4734212"/>
                  </a:cubicBezTo>
                  <a:cubicBezTo>
                    <a:pt x="1188993" y="5201464"/>
                    <a:pt x="1816250" y="5458772"/>
                    <a:pt x="2481689" y="5458772"/>
                  </a:cubicBezTo>
                  <a:cubicBezTo>
                    <a:pt x="3185758" y="5458772"/>
                    <a:pt x="3677755" y="5267191"/>
                    <a:pt x="4126644" y="4818302"/>
                  </a:cubicBezTo>
                  <a:cubicBezTo>
                    <a:pt x="4278363" y="4666583"/>
                    <a:pt x="4329982" y="4580701"/>
                    <a:pt x="4360437" y="4516766"/>
                  </a:cubicBezTo>
                  <a:cubicBezTo>
                    <a:pt x="4404890" y="4423495"/>
                    <a:pt x="4436577" y="4297417"/>
                    <a:pt x="4480357" y="4122855"/>
                  </a:cubicBezTo>
                  <a:cubicBezTo>
                    <a:pt x="4539030" y="3889285"/>
                    <a:pt x="4619425" y="3569275"/>
                    <a:pt x="4781557" y="3129791"/>
                  </a:cubicBezTo>
                  <a:cubicBezTo>
                    <a:pt x="4870238" y="2889503"/>
                    <a:pt x="4867103" y="2637010"/>
                    <a:pt x="4771928" y="2357869"/>
                  </a:cubicBezTo>
                  <a:cubicBezTo>
                    <a:pt x="4684815" y="2102465"/>
                    <a:pt x="4520779" y="1831945"/>
                    <a:pt x="4297510" y="1575533"/>
                  </a:cubicBezTo>
                  <a:cubicBezTo>
                    <a:pt x="4034492" y="1273549"/>
                    <a:pt x="3773266" y="1054983"/>
                    <a:pt x="3498715" y="907071"/>
                  </a:cubicBezTo>
                  <a:cubicBezTo>
                    <a:pt x="3204905" y="748745"/>
                    <a:pt x="2894187" y="671821"/>
                    <a:pt x="2549095" y="671821"/>
                  </a:cubicBezTo>
                  <a:cubicBezTo>
                    <a:pt x="1942553" y="671821"/>
                    <a:pt x="1518298" y="1049273"/>
                    <a:pt x="985319" y="1582475"/>
                  </a:cubicBezTo>
                  <a:cubicBezTo>
                    <a:pt x="865735" y="1702059"/>
                    <a:pt x="748278" y="1809774"/>
                    <a:pt x="634628" y="1913907"/>
                  </a:cubicBezTo>
                  <a:cubicBezTo>
                    <a:pt x="421325" y="2109407"/>
                    <a:pt x="237134" y="2278146"/>
                    <a:pt x="117662" y="2453044"/>
                  </a:cubicBezTo>
                  <a:cubicBezTo>
                    <a:pt x="64756" y="2530415"/>
                    <a:pt x="27022" y="2605799"/>
                    <a:pt x="2515" y="2685494"/>
                  </a:cubicBezTo>
                  <a:lnTo>
                    <a:pt x="0" y="2696965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7E03733-50FD-49A6-B226-40F6A0AD4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76241"/>
              <a:ext cx="5517475" cy="6130481"/>
            </a:xfrm>
            <a:custGeom>
              <a:avLst/>
              <a:gdLst>
                <a:gd name="connsiteX0" fmla="*/ 2549095 w 5517475"/>
                <a:gd name="connsiteY0" fmla="*/ 0 h 6130481"/>
                <a:gd name="connsiteX1" fmla="*/ 4804175 w 5517475"/>
                <a:gd name="connsiteY1" fmla="*/ 1134258 h 6130481"/>
                <a:gd name="connsiteX2" fmla="*/ 5411838 w 5517475"/>
                <a:gd name="connsiteY2" fmla="*/ 3362353 h 6130481"/>
                <a:gd name="connsiteX3" fmla="*/ 4601621 w 5517475"/>
                <a:gd name="connsiteY3" fmla="*/ 5293280 h 6130481"/>
                <a:gd name="connsiteX4" fmla="*/ 2481577 w 5517475"/>
                <a:gd name="connsiteY4" fmla="*/ 6130481 h 6130481"/>
                <a:gd name="connsiteX5" fmla="*/ 243517 w 5517475"/>
                <a:gd name="connsiteY5" fmla="*/ 5212325 h 6130481"/>
                <a:gd name="connsiteX6" fmla="*/ 34587 w 5517475"/>
                <a:gd name="connsiteY6" fmla="*/ 4985345 h 6130481"/>
                <a:gd name="connsiteX7" fmla="*/ 0 w 5517475"/>
                <a:gd name="connsiteY7" fmla="*/ 4939620 h 6130481"/>
                <a:gd name="connsiteX8" fmla="*/ 0 w 5517475"/>
                <a:gd name="connsiteY8" fmla="*/ 3799573 h 6130481"/>
                <a:gd name="connsiteX9" fmla="*/ 64364 w 5517475"/>
                <a:gd name="connsiteY9" fmla="*/ 3974159 h 6130481"/>
                <a:gd name="connsiteX10" fmla="*/ 636644 w 5517475"/>
                <a:gd name="connsiteY10" fmla="*/ 4813600 h 6130481"/>
                <a:gd name="connsiteX11" fmla="*/ 2481577 w 5517475"/>
                <a:gd name="connsiteY11" fmla="*/ 5570406 h 6130481"/>
                <a:gd name="connsiteX12" fmla="*/ 3449896 w 5517475"/>
                <a:gd name="connsiteY12" fmla="*/ 5407153 h 6130481"/>
                <a:gd name="connsiteX13" fmla="*/ 4205695 w 5517475"/>
                <a:gd name="connsiteY13" fmla="*/ 4897241 h 6130481"/>
                <a:gd name="connsiteX14" fmla="*/ 4461434 w 5517475"/>
                <a:gd name="connsiteY14" fmla="*/ 4564802 h 6130481"/>
                <a:gd name="connsiteX15" fmla="*/ 4588969 w 5517475"/>
                <a:gd name="connsiteY15" fmla="*/ 4149952 h 6130481"/>
                <a:gd name="connsiteX16" fmla="*/ 4886585 w 5517475"/>
                <a:gd name="connsiteY16" fmla="*/ 3168421 h 6130481"/>
                <a:gd name="connsiteX17" fmla="*/ 4877964 w 5517475"/>
                <a:gd name="connsiteY17" fmla="*/ 2321590 h 6130481"/>
                <a:gd name="connsiteX18" fmla="*/ 4382048 w 5517475"/>
                <a:gd name="connsiteY18" fmla="*/ 1501856 h 6130481"/>
                <a:gd name="connsiteX19" fmla="*/ 3551900 w 5517475"/>
                <a:gd name="connsiteY19" fmla="*/ 808425 h 6130481"/>
                <a:gd name="connsiteX20" fmla="*/ 2549095 w 5517475"/>
                <a:gd name="connsiteY20" fmla="*/ 559851 h 6130481"/>
                <a:gd name="connsiteX21" fmla="*/ 1712566 w 5517475"/>
                <a:gd name="connsiteY21" fmla="*/ 812008 h 6130481"/>
                <a:gd name="connsiteX22" fmla="*/ 906044 w 5517475"/>
                <a:gd name="connsiteY22" fmla="*/ 1502976 h 6130481"/>
                <a:gd name="connsiteX23" fmla="*/ 558825 w 5517475"/>
                <a:gd name="connsiteY23" fmla="*/ 1831049 h 6130481"/>
                <a:gd name="connsiteX24" fmla="*/ 25063 w 5517475"/>
                <a:gd name="connsiteY24" fmla="*/ 2389556 h 6130481"/>
                <a:gd name="connsiteX25" fmla="*/ 0 w 5517475"/>
                <a:gd name="connsiteY25" fmla="*/ 2432109 h 6130481"/>
                <a:gd name="connsiteX26" fmla="*/ 0 w 5517475"/>
                <a:gd name="connsiteY26" fmla="*/ 1587383 h 6130481"/>
                <a:gd name="connsiteX27" fmla="*/ 76951 w 5517475"/>
                <a:gd name="connsiteY27" fmla="*/ 1513741 h 6130481"/>
                <a:gd name="connsiteX28" fmla="*/ 510118 w 5517475"/>
                <a:gd name="connsiteY28" fmla="*/ 1107273 h 6130481"/>
                <a:gd name="connsiteX29" fmla="*/ 2549095 w 5517475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475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3899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799573"/>
                  </a:lnTo>
                  <a:lnTo>
                    <a:pt x="64364" y="3974159"/>
                  </a:lnTo>
                  <a:cubicBezTo>
                    <a:pt x="198841" y="4289243"/>
                    <a:pt x="391429" y="4571632"/>
                    <a:pt x="636644" y="4813600"/>
                  </a:cubicBezTo>
                  <a:cubicBezTo>
                    <a:pt x="1131328" y="5301566"/>
                    <a:pt x="1786578" y="5570406"/>
                    <a:pt x="2481577" y="5570406"/>
                  </a:cubicBezTo>
                  <a:cubicBezTo>
                    <a:pt x="2854550" y="5570406"/>
                    <a:pt x="3171314" y="5516996"/>
                    <a:pt x="3449896" y="5407153"/>
                  </a:cubicBezTo>
                  <a:cubicBezTo>
                    <a:pt x="3723103" y="5299438"/>
                    <a:pt x="3970333" y="5132603"/>
                    <a:pt x="4205695" y="4897241"/>
                  </a:cubicBezTo>
                  <a:cubicBezTo>
                    <a:pt x="4369395" y="4733653"/>
                    <a:pt x="4426836" y="4637358"/>
                    <a:pt x="4461434" y="4564802"/>
                  </a:cubicBezTo>
                  <a:cubicBezTo>
                    <a:pt x="4510701" y="4461453"/>
                    <a:pt x="4543509" y="4330784"/>
                    <a:pt x="4588969" y="4149952"/>
                  </a:cubicBezTo>
                  <a:cubicBezTo>
                    <a:pt x="4646969" y="3918846"/>
                    <a:pt x="4726468" y="3602194"/>
                    <a:pt x="4886585" y="3168421"/>
                  </a:cubicBezTo>
                  <a:cubicBezTo>
                    <a:pt x="4984560" y="2902940"/>
                    <a:pt x="4981760" y="2626037"/>
                    <a:pt x="4877964" y="2321590"/>
                  </a:cubicBezTo>
                  <a:cubicBezTo>
                    <a:pt x="4786260" y="2052526"/>
                    <a:pt x="4614834" y="1769129"/>
                    <a:pt x="4382048" y="1501856"/>
                  </a:cubicBezTo>
                  <a:cubicBezTo>
                    <a:pt x="4110072" y="1189683"/>
                    <a:pt x="3838544" y="962832"/>
                    <a:pt x="3551900" y="808425"/>
                  </a:cubicBezTo>
                  <a:cubicBezTo>
                    <a:pt x="3241183" y="641141"/>
                    <a:pt x="2913222" y="559851"/>
                    <a:pt x="2549095" y="559851"/>
                  </a:cubicBezTo>
                  <a:cubicBezTo>
                    <a:pt x="2253830" y="559851"/>
                    <a:pt x="1988013" y="640134"/>
                    <a:pt x="1712566" y="812008"/>
                  </a:cubicBezTo>
                  <a:cubicBezTo>
                    <a:pt x="1428385" y="989593"/>
                    <a:pt x="1158313" y="1250707"/>
                    <a:pt x="906044" y="1502976"/>
                  </a:cubicBezTo>
                  <a:cubicBezTo>
                    <a:pt x="788140" y="1620769"/>
                    <a:pt x="671579" y="1727700"/>
                    <a:pt x="558825" y="1831049"/>
                  </a:cubicBezTo>
                  <a:cubicBezTo>
                    <a:pt x="340371" y="2031140"/>
                    <a:pt x="151813" y="2204022"/>
                    <a:pt x="25063" y="2389556"/>
                  </a:cubicBezTo>
                  <a:lnTo>
                    <a:pt x="0" y="2432109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8A614510-A9F4-41B6-B78E-F49E390C7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0"/>
              <a:ext cx="5646974" cy="6483075"/>
            </a:xfrm>
            <a:custGeom>
              <a:avLst/>
              <a:gdLst>
                <a:gd name="connsiteX0" fmla="*/ 2405773 w 5646974"/>
                <a:gd name="connsiteY0" fmla="*/ 0 h 6483075"/>
                <a:gd name="connsiteX1" fmla="*/ 5646974 w 5646974"/>
                <a:gd name="connsiteY1" fmla="*/ 3241538 h 6483075"/>
                <a:gd name="connsiteX2" fmla="*/ 2405773 w 5646974"/>
                <a:gd name="connsiteY2" fmla="*/ 6483075 h 6483075"/>
                <a:gd name="connsiteX3" fmla="*/ 113897 w 5646974"/>
                <a:gd name="connsiteY3" fmla="*/ 5533666 h 6483075"/>
                <a:gd name="connsiteX4" fmla="*/ 0 w 5646974"/>
                <a:gd name="connsiteY4" fmla="*/ 5408336 h 6483075"/>
                <a:gd name="connsiteX5" fmla="*/ 0 w 5646974"/>
                <a:gd name="connsiteY5" fmla="*/ 4983659 h 6483075"/>
                <a:gd name="connsiteX6" fmla="*/ 155731 w 5646974"/>
                <a:gd name="connsiteY6" fmla="*/ 5176047 h 6483075"/>
                <a:gd name="connsiteX7" fmla="*/ 1093706 w 5646974"/>
                <a:gd name="connsiteY7" fmla="*/ 5866903 h 6483075"/>
                <a:gd name="connsiteX8" fmla="*/ 1639673 w 5646974"/>
                <a:gd name="connsiteY8" fmla="*/ 6059940 h 6483075"/>
                <a:gd name="connsiteX9" fmla="*/ 1709990 w 5646974"/>
                <a:gd name="connsiteY9" fmla="*/ 6076287 h 6483075"/>
                <a:gd name="connsiteX10" fmla="*/ 1780307 w 5646974"/>
                <a:gd name="connsiteY10" fmla="*/ 6091963 h 6483075"/>
                <a:gd name="connsiteX11" fmla="*/ 1851072 w 5646974"/>
                <a:gd name="connsiteY11" fmla="*/ 6105176 h 6483075"/>
                <a:gd name="connsiteX12" fmla="*/ 1886455 w 5646974"/>
                <a:gd name="connsiteY12" fmla="*/ 6111782 h 6483075"/>
                <a:gd name="connsiteX13" fmla="*/ 1921949 w 5646974"/>
                <a:gd name="connsiteY13" fmla="*/ 6117716 h 6483075"/>
                <a:gd name="connsiteX14" fmla="*/ 2064152 w 5646974"/>
                <a:gd name="connsiteY14" fmla="*/ 6137647 h 6483075"/>
                <a:gd name="connsiteX15" fmla="*/ 2206914 w 5646974"/>
                <a:gd name="connsiteY15" fmla="*/ 6151195 h 6483075"/>
                <a:gd name="connsiteX16" fmla="*/ 2350011 w 5646974"/>
                <a:gd name="connsiteY16" fmla="*/ 6158250 h 6483075"/>
                <a:gd name="connsiteX17" fmla="*/ 2493109 w 5646974"/>
                <a:gd name="connsiteY17" fmla="*/ 6159705 h 6483075"/>
                <a:gd name="connsiteX18" fmla="*/ 2781321 w 5646974"/>
                <a:gd name="connsiteY18" fmla="*/ 6147277 h 6483075"/>
                <a:gd name="connsiteX19" fmla="*/ 3345091 w 5646974"/>
                <a:gd name="connsiteY19" fmla="*/ 6060276 h 6483075"/>
                <a:gd name="connsiteX20" fmla="*/ 3878853 w 5646974"/>
                <a:gd name="connsiteY20" fmla="*/ 5871718 h 6483075"/>
                <a:gd name="connsiteX21" fmla="*/ 4367267 w 5646974"/>
                <a:gd name="connsiteY21" fmla="*/ 5573093 h 6483075"/>
                <a:gd name="connsiteX22" fmla="*/ 4424484 w 5646974"/>
                <a:gd name="connsiteY22" fmla="*/ 5528529 h 6483075"/>
                <a:gd name="connsiteX23" fmla="*/ 4481252 w 5646974"/>
                <a:gd name="connsiteY23" fmla="*/ 5483069 h 6483075"/>
                <a:gd name="connsiteX24" fmla="*/ 4536790 w 5646974"/>
                <a:gd name="connsiteY24" fmla="*/ 5435818 h 6483075"/>
                <a:gd name="connsiteX25" fmla="*/ 4591543 w 5646974"/>
                <a:gd name="connsiteY25" fmla="*/ 5387671 h 6483075"/>
                <a:gd name="connsiteX26" fmla="*/ 4794209 w 5646974"/>
                <a:gd name="connsiteY26" fmla="*/ 5181198 h 6483075"/>
                <a:gd name="connsiteX27" fmla="*/ 4956678 w 5646974"/>
                <a:gd name="connsiteY27" fmla="*/ 4945836 h 6483075"/>
                <a:gd name="connsiteX28" fmla="*/ 4989262 w 5646974"/>
                <a:gd name="connsiteY28" fmla="*/ 4881453 h 6483075"/>
                <a:gd name="connsiteX29" fmla="*/ 5017814 w 5646974"/>
                <a:gd name="connsiteY29" fmla="*/ 4814607 h 6483075"/>
                <a:gd name="connsiteX30" fmla="*/ 5044127 w 5646974"/>
                <a:gd name="connsiteY30" fmla="*/ 4746193 h 6483075"/>
                <a:gd name="connsiteX31" fmla="*/ 5068425 w 5646974"/>
                <a:gd name="connsiteY31" fmla="*/ 4676436 h 6483075"/>
                <a:gd name="connsiteX32" fmla="*/ 5154641 w 5646974"/>
                <a:gd name="connsiteY32" fmla="*/ 4390352 h 6483075"/>
                <a:gd name="connsiteX33" fmla="*/ 5196854 w 5646974"/>
                <a:gd name="connsiteY33" fmla="*/ 4246134 h 6483075"/>
                <a:gd name="connsiteX34" fmla="*/ 5240299 w 5646974"/>
                <a:gd name="connsiteY34" fmla="*/ 4102140 h 6483075"/>
                <a:gd name="connsiteX35" fmla="*/ 5432440 w 5646974"/>
                <a:gd name="connsiteY35" fmla="*/ 3532884 h 6483075"/>
                <a:gd name="connsiteX36" fmla="*/ 5528846 w 5646974"/>
                <a:gd name="connsiteY36" fmla="*/ 2951647 h 6483075"/>
                <a:gd name="connsiteX37" fmla="*/ 5495927 w 5646974"/>
                <a:gd name="connsiteY37" fmla="*/ 2658733 h 6483075"/>
                <a:gd name="connsiteX38" fmla="*/ 5480027 w 5646974"/>
                <a:gd name="connsiteY38" fmla="*/ 2586848 h 6483075"/>
                <a:gd name="connsiteX39" fmla="*/ 5461328 w 5646974"/>
                <a:gd name="connsiteY39" fmla="*/ 2515635 h 6483075"/>
                <a:gd name="connsiteX40" fmla="*/ 5439605 w 5646974"/>
                <a:gd name="connsiteY40" fmla="*/ 2445317 h 6483075"/>
                <a:gd name="connsiteX41" fmla="*/ 5415532 w 5646974"/>
                <a:gd name="connsiteY41" fmla="*/ 2375896 h 6483075"/>
                <a:gd name="connsiteX42" fmla="*/ 5144564 w 5646974"/>
                <a:gd name="connsiteY42" fmla="*/ 1857138 h 6483075"/>
                <a:gd name="connsiteX43" fmla="*/ 4774838 w 5646974"/>
                <a:gd name="connsiteY43" fmla="*/ 1405450 h 6483075"/>
                <a:gd name="connsiteX44" fmla="*/ 4345769 w 5646974"/>
                <a:gd name="connsiteY44" fmla="*/ 1012323 h 6483075"/>
                <a:gd name="connsiteX45" fmla="*/ 4115334 w 5646974"/>
                <a:gd name="connsiteY45" fmla="*/ 841344 h 6483075"/>
                <a:gd name="connsiteX46" fmla="*/ 3874038 w 5646974"/>
                <a:gd name="connsiteY46" fmla="*/ 691528 h 6483075"/>
                <a:gd name="connsiteX47" fmla="*/ 3359535 w 5646974"/>
                <a:gd name="connsiteY47" fmla="*/ 468819 h 6483075"/>
                <a:gd name="connsiteX48" fmla="*/ 2811105 w 5646974"/>
                <a:gd name="connsiteY48" fmla="*/ 366031 h 6483075"/>
                <a:gd name="connsiteX49" fmla="*/ 2741124 w 5646974"/>
                <a:gd name="connsiteY49" fmla="*/ 361440 h 6483075"/>
                <a:gd name="connsiteX50" fmla="*/ 2671030 w 5646974"/>
                <a:gd name="connsiteY50" fmla="*/ 358417 h 6483075"/>
                <a:gd name="connsiteX51" fmla="*/ 2600713 w 5646974"/>
                <a:gd name="connsiteY51" fmla="*/ 357521 h 6483075"/>
                <a:gd name="connsiteX52" fmla="*/ 2531739 w 5646974"/>
                <a:gd name="connsiteY52" fmla="*/ 358529 h 6483075"/>
                <a:gd name="connsiteX53" fmla="*/ 2259988 w 5646974"/>
                <a:gd name="connsiteY53" fmla="*/ 385289 h 6483075"/>
                <a:gd name="connsiteX54" fmla="*/ 1740670 w 5646974"/>
                <a:gd name="connsiteY54" fmla="*/ 553917 h 6483075"/>
                <a:gd name="connsiteX55" fmla="*/ 1264124 w 5646974"/>
                <a:gd name="connsiteY55" fmla="*/ 853549 h 6483075"/>
                <a:gd name="connsiteX56" fmla="*/ 823074 w 5646974"/>
                <a:gd name="connsiteY56" fmla="*/ 1234136 h 6483075"/>
                <a:gd name="connsiteX57" fmla="*/ 715694 w 5646974"/>
                <a:gd name="connsiteY57" fmla="*/ 1336252 h 6483075"/>
                <a:gd name="connsiteX58" fmla="*/ 606859 w 5646974"/>
                <a:gd name="connsiteY58" fmla="*/ 1440945 h 6483075"/>
                <a:gd name="connsiteX59" fmla="*/ 382023 w 5646974"/>
                <a:gd name="connsiteY59" fmla="*/ 1646074 h 6483075"/>
                <a:gd name="connsiteX60" fmla="*/ 158531 w 5646974"/>
                <a:gd name="connsiteY60" fmla="*/ 1843813 h 6483075"/>
                <a:gd name="connsiteX61" fmla="*/ 0 w 5646974"/>
                <a:gd name="connsiteY61" fmla="*/ 1991775 h 6483075"/>
                <a:gd name="connsiteX62" fmla="*/ 0 w 5646974"/>
                <a:gd name="connsiteY62" fmla="*/ 1074740 h 6483075"/>
                <a:gd name="connsiteX63" fmla="*/ 113897 w 5646974"/>
                <a:gd name="connsiteY63" fmla="*/ 949410 h 6483075"/>
                <a:gd name="connsiteX64" fmla="*/ 2405773 w 5646974"/>
                <a:gd name="connsiteY64" fmla="*/ 0 h 648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646974" h="6483075">
                  <a:moveTo>
                    <a:pt x="2405773" y="0"/>
                  </a:moveTo>
                  <a:cubicBezTo>
                    <a:pt x="4195841" y="0"/>
                    <a:pt x="5646974" y="1451246"/>
                    <a:pt x="5646974" y="3241538"/>
                  </a:cubicBezTo>
                  <a:cubicBezTo>
                    <a:pt x="5646974" y="5031830"/>
                    <a:pt x="4195841" y="6483075"/>
                    <a:pt x="2405773" y="6483075"/>
                  </a:cubicBezTo>
                  <a:cubicBezTo>
                    <a:pt x="1510739" y="6483075"/>
                    <a:pt x="700439" y="6120264"/>
                    <a:pt x="113897" y="5533666"/>
                  </a:cubicBezTo>
                  <a:lnTo>
                    <a:pt x="0" y="5408336"/>
                  </a:lnTo>
                  <a:lnTo>
                    <a:pt x="0" y="4983659"/>
                  </a:lnTo>
                  <a:lnTo>
                    <a:pt x="155731" y="5176047"/>
                  </a:lnTo>
                  <a:cubicBezTo>
                    <a:pt x="417742" y="5469073"/>
                    <a:pt x="741224" y="5704211"/>
                    <a:pt x="1093706" y="5866903"/>
                  </a:cubicBezTo>
                  <a:cubicBezTo>
                    <a:pt x="1269947" y="5948418"/>
                    <a:pt x="1453018" y="6013137"/>
                    <a:pt x="1639673" y="6059940"/>
                  </a:cubicBezTo>
                  <a:lnTo>
                    <a:pt x="1709990" y="6076287"/>
                  </a:lnTo>
                  <a:cubicBezTo>
                    <a:pt x="1733504" y="6081550"/>
                    <a:pt x="1756570" y="6088156"/>
                    <a:pt x="1780307" y="6091963"/>
                  </a:cubicBezTo>
                  <a:lnTo>
                    <a:pt x="1851072" y="6105176"/>
                  </a:lnTo>
                  <a:lnTo>
                    <a:pt x="1886455" y="6111782"/>
                  </a:lnTo>
                  <a:cubicBezTo>
                    <a:pt x="1898212" y="6114021"/>
                    <a:pt x="1909969" y="6116373"/>
                    <a:pt x="1921949" y="6117716"/>
                  </a:cubicBezTo>
                  <a:cubicBezTo>
                    <a:pt x="1969425" y="6124323"/>
                    <a:pt x="2016676" y="6131489"/>
                    <a:pt x="2064152" y="6137647"/>
                  </a:cubicBezTo>
                  <a:cubicBezTo>
                    <a:pt x="2111851" y="6141790"/>
                    <a:pt x="2159438" y="6146381"/>
                    <a:pt x="2206914" y="6151195"/>
                  </a:cubicBezTo>
                  <a:lnTo>
                    <a:pt x="2350011" y="6158250"/>
                  </a:lnTo>
                  <a:cubicBezTo>
                    <a:pt x="2397711" y="6159593"/>
                    <a:pt x="2445410" y="6159146"/>
                    <a:pt x="2493109" y="6159705"/>
                  </a:cubicBezTo>
                  <a:cubicBezTo>
                    <a:pt x="2589068" y="6158137"/>
                    <a:pt x="2685922" y="6154666"/>
                    <a:pt x="2781321" y="6147277"/>
                  </a:cubicBezTo>
                  <a:cubicBezTo>
                    <a:pt x="2972566" y="6132944"/>
                    <a:pt x="3161348" y="6105288"/>
                    <a:pt x="3345091" y="6060276"/>
                  </a:cubicBezTo>
                  <a:cubicBezTo>
                    <a:pt x="3528834" y="6015375"/>
                    <a:pt x="3707539" y="5952785"/>
                    <a:pt x="3878853" y="5871718"/>
                  </a:cubicBezTo>
                  <a:cubicBezTo>
                    <a:pt x="4050167" y="5790428"/>
                    <a:pt x="4213084" y="5689318"/>
                    <a:pt x="4367267" y="5573093"/>
                  </a:cubicBezTo>
                  <a:lnTo>
                    <a:pt x="4424484" y="5528529"/>
                  </a:lnTo>
                  <a:cubicBezTo>
                    <a:pt x="4443631" y="5513637"/>
                    <a:pt x="4463113" y="5499193"/>
                    <a:pt x="4481252" y="5483069"/>
                  </a:cubicBezTo>
                  <a:lnTo>
                    <a:pt x="4536790" y="5435818"/>
                  </a:lnTo>
                  <a:cubicBezTo>
                    <a:pt x="4555265" y="5419918"/>
                    <a:pt x="4574188" y="5404466"/>
                    <a:pt x="4591543" y="5387671"/>
                  </a:cubicBezTo>
                  <a:cubicBezTo>
                    <a:pt x="4662980" y="5321944"/>
                    <a:pt x="4733074" y="5254650"/>
                    <a:pt x="4794209" y="5181198"/>
                  </a:cubicBezTo>
                  <a:cubicBezTo>
                    <a:pt x="4857808" y="5109089"/>
                    <a:pt x="4910434" y="5029926"/>
                    <a:pt x="4956678" y="4945836"/>
                  </a:cubicBezTo>
                  <a:cubicBezTo>
                    <a:pt x="4967651" y="4924450"/>
                    <a:pt x="4978624" y="4903064"/>
                    <a:pt x="4989262" y="4881453"/>
                  </a:cubicBezTo>
                  <a:lnTo>
                    <a:pt x="5017814" y="4814607"/>
                  </a:lnTo>
                  <a:cubicBezTo>
                    <a:pt x="5027891" y="4792549"/>
                    <a:pt x="5035393" y="4769035"/>
                    <a:pt x="5044127" y="4746193"/>
                  </a:cubicBezTo>
                  <a:cubicBezTo>
                    <a:pt x="5052636" y="4723128"/>
                    <a:pt x="5061146" y="4700174"/>
                    <a:pt x="5068425" y="4676436"/>
                  </a:cubicBezTo>
                  <a:cubicBezTo>
                    <a:pt x="5099552" y="4582717"/>
                    <a:pt x="5126985" y="4486422"/>
                    <a:pt x="5154641" y="4390352"/>
                  </a:cubicBezTo>
                  <a:lnTo>
                    <a:pt x="5196854" y="4246134"/>
                  </a:lnTo>
                  <a:lnTo>
                    <a:pt x="5240299" y="4102140"/>
                  </a:lnTo>
                  <a:cubicBezTo>
                    <a:pt x="5299195" y="3910560"/>
                    <a:pt x="5364697" y="3721330"/>
                    <a:pt x="5432440" y="3532884"/>
                  </a:cubicBezTo>
                  <a:cubicBezTo>
                    <a:pt x="5500294" y="3346902"/>
                    <a:pt x="5533549" y="3148714"/>
                    <a:pt x="5528846" y="2951647"/>
                  </a:cubicBezTo>
                  <a:cubicBezTo>
                    <a:pt x="5526831" y="2853113"/>
                    <a:pt x="5515409" y="2755027"/>
                    <a:pt x="5495927" y="2658733"/>
                  </a:cubicBezTo>
                  <a:cubicBezTo>
                    <a:pt x="5491112" y="2634659"/>
                    <a:pt x="5486297" y="2610585"/>
                    <a:pt x="5480027" y="2586848"/>
                  </a:cubicBezTo>
                  <a:cubicBezTo>
                    <a:pt x="5474205" y="2562998"/>
                    <a:pt x="5468718" y="2539036"/>
                    <a:pt x="5461328" y="2515635"/>
                  </a:cubicBezTo>
                  <a:cubicBezTo>
                    <a:pt x="5454386" y="2492009"/>
                    <a:pt x="5447668" y="2468495"/>
                    <a:pt x="5439605" y="2445317"/>
                  </a:cubicBezTo>
                  <a:cubicBezTo>
                    <a:pt x="5431879" y="2422028"/>
                    <a:pt x="5424378" y="2398738"/>
                    <a:pt x="5415532" y="2375896"/>
                  </a:cubicBezTo>
                  <a:cubicBezTo>
                    <a:pt x="5347790" y="2191817"/>
                    <a:pt x="5254071" y="2018599"/>
                    <a:pt x="5144564" y="1857138"/>
                  </a:cubicBezTo>
                  <a:cubicBezTo>
                    <a:pt x="5034946" y="1695565"/>
                    <a:pt x="4909762" y="1545301"/>
                    <a:pt x="4774838" y="1405450"/>
                  </a:cubicBezTo>
                  <a:cubicBezTo>
                    <a:pt x="4638907" y="1265040"/>
                    <a:pt x="4496145" y="1132131"/>
                    <a:pt x="4345769" y="1012323"/>
                  </a:cubicBezTo>
                  <a:cubicBezTo>
                    <a:pt x="4270749" y="952195"/>
                    <a:pt x="4194273" y="894642"/>
                    <a:pt x="4115334" y="841344"/>
                  </a:cubicBezTo>
                  <a:cubicBezTo>
                    <a:pt x="4037067" y="787263"/>
                    <a:pt x="3956336" y="737548"/>
                    <a:pt x="3874038" y="691528"/>
                  </a:cubicBezTo>
                  <a:cubicBezTo>
                    <a:pt x="3709554" y="599712"/>
                    <a:pt x="3537792" y="523349"/>
                    <a:pt x="3359535" y="468819"/>
                  </a:cubicBezTo>
                  <a:cubicBezTo>
                    <a:pt x="3181278" y="414514"/>
                    <a:pt x="2997311" y="380699"/>
                    <a:pt x="2811105" y="366031"/>
                  </a:cubicBezTo>
                  <a:cubicBezTo>
                    <a:pt x="2787703" y="364575"/>
                    <a:pt x="2764525" y="362448"/>
                    <a:pt x="2741124" y="361440"/>
                  </a:cubicBezTo>
                  <a:lnTo>
                    <a:pt x="2671030" y="358417"/>
                  </a:lnTo>
                  <a:lnTo>
                    <a:pt x="2600713" y="357521"/>
                  </a:lnTo>
                  <a:cubicBezTo>
                    <a:pt x="2577087" y="356961"/>
                    <a:pt x="2554805" y="358305"/>
                    <a:pt x="2531739" y="358529"/>
                  </a:cubicBezTo>
                  <a:cubicBezTo>
                    <a:pt x="2440259" y="360992"/>
                    <a:pt x="2349564" y="370285"/>
                    <a:pt x="2259988" y="385289"/>
                  </a:cubicBezTo>
                  <a:cubicBezTo>
                    <a:pt x="2080723" y="415521"/>
                    <a:pt x="1906945" y="473634"/>
                    <a:pt x="1740670" y="553917"/>
                  </a:cubicBezTo>
                  <a:cubicBezTo>
                    <a:pt x="1574506" y="634647"/>
                    <a:pt x="1415844" y="737100"/>
                    <a:pt x="1264124" y="853549"/>
                  </a:cubicBezTo>
                  <a:cubicBezTo>
                    <a:pt x="1112181" y="969886"/>
                    <a:pt x="966508" y="1099212"/>
                    <a:pt x="823074" y="1234136"/>
                  </a:cubicBezTo>
                  <a:cubicBezTo>
                    <a:pt x="787131" y="1267951"/>
                    <a:pt x="751413" y="1301990"/>
                    <a:pt x="715694" y="1336252"/>
                  </a:cubicBezTo>
                  <a:lnTo>
                    <a:pt x="606859" y="1440945"/>
                  </a:lnTo>
                  <a:cubicBezTo>
                    <a:pt x="532623" y="1511374"/>
                    <a:pt x="457267" y="1579452"/>
                    <a:pt x="382023" y="1646074"/>
                  </a:cubicBezTo>
                  <a:lnTo>
                    <a:pt x="158531" y="1843813"/>
                  </a:lnTo>
                  <a:lnTo>
                    <a:pt x="0" y="1991775"/>
                  </a:lnTo>
                  <a:lnTo>
                    <a:pt x="0" y="1074740"/>
                  </a:lnTo>
                  <a:lnTo>
                    <a:pt x="113897" y="949410"/>
                  </a:lnTo>
                  <a:cubicBezTo>
                    <a:pt x="700439" y="362812"/>
                    <a:pt x="1510739" y="0"/>
                    <a:pt x="240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74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9AA0123C-617C-3A0D-0531-155BF524A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053641"/>
            <a:ext cx="3669161" cy="2760098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GB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OCT Training</a:t>
            </a:r>
            <a:br>
              <a:rPr lang="en-GB" sz="4000" b="1" dirty="0"/>
            </a:br>
            <a:r>
              <a:rPr lang="en-GB" sz="4000" b="1" dirty="0">
                <a:solidFill>
                  <a:schemeClr val="tx2"/>
                </a:solidFill>
              </a:rPr>
              <a:t>Image acquisition</a:t>
            </a:r>
            <a:br>
              <a:rPr lang="en-GB" sz="4000" b="1" dirty="0">
                <a:solidFill>
                  <a:schemeClr val="tx2"/>
                </a:solidFill>
              </a:rPr>
            </a:br>
            <a:r>
              <a:rPr lang="en-GB" sz="4000" b="1" dirty="0">
                <a:solidFill>
                  <a:schemeClr val="tx2"/>
                </a:solidFill>
              </a:rPr>
              <a:t>in NCL-DESP 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370910-8515-95D8-96D4-EF37CF9F3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6907" y="563419"/>
            <a:ext cx="6212583" cy="5803318"/>
          </a:xfrm>
          <a:noFill/>
          <a:ln>
            <a:noFill/>
          </a:ln>
        </p:spPr>
        <p:txBody>
          <a:bodyPr anchor="ctr">
            <a:normAutofit/>
          </a:bodyPr>
          <a:lstStyle/>
          <a:p>
            <a:pPr marL="457200" lvl="1" indent="0">
              <a:buNone/>
            </a:pPr>
            <a:r>
              <a:rPr lang="en-GB" sz="2800" i="1" dirty="0">
                <a:solidFill>
                  <a:schemeClr val="tx2"/>
                </a:solidFill>
              </a:rPr>
              <a:t>Whom and how to train……</a:t>
            </a:r>
          </a:p>
          <a:p>
            <a:pPr marL="1371600" lvl="2" indent="-457200">
              <a:buAutoNum type="arabicPeriod"/>
            </a:pPr>
            <a:r>
              <a:rPr lang="en-US" b="1" dirty="0">
                <a:solidFill>
                  <a:schemeClr val="tx2"/>
                </a:solidFill>
              </a:rPr>
              <a:t>T</a:t>
            </a:r>
            <a:r>
              <a:rPr lang="en-GB" b="1" dirty="0">
                <a:solidFill>
                  <a:schemeClr val="tx2"/>
                </a:solidFill>
              </a:rPr>
              <a:t>rain all screeners </a:t>
            </a:r>
          </a:p>
          <a:p>
            <a:pPr lvl="3"/>
            <a:r>
              <a:rPr lang="en-GB" dirty="0">
                <a:solidFill>
                  <a:schemeClr val="tx2"/>
                </a:solidFill>
              </a:rPr>
              <a:t>Increases Flexibility</a:t>
            </a:r>
          </a:p>
          <a:p>
            <a:pPr lvl="3"/>
            <a:r>
              <a:rPr lang="en-GB" dirty="0">
                <a:solidFill>
                  <a:schemeClr val="tx2"/>
                </a:solidFill>
              </a:rPr>
              <a:t>Initial stress on Resources</a:t>
            </a:r>
          </a:p>
          <a:p>
            <a:pPr lvl="4"/>
            <a:r>
              <a:rPr lang="en-GB" dirty="0">
                <a:solidFill>
                  <a:schemeClr val="tx2"/>
                </a:solidFill>
              </a:rPr>
              <a:t>Training time</a:t>
            </a:r>
          </a:p>
          <a:p>
            <a:pPr lvl="4"/>
            <a:r>
              <a:rPr lang="en-GB" dirty="0">
                <a:solidFill>
                  <a:schemeClr val="tx2"/>
                </a:solidFill>
              </a:rPr>
              <a:t>Trainers</a:t>
            </a:r>
          </a:p>
          <a:p>
            <a:pPr lvl="4"/>
            <a:endParaRPr lang="en-GB" dirty="0">
              <a:solidFill>
                <a:schemeClr val="tx2"/>
              </a:solidFill>
            </a:endParaRPr>
          </a:p>
          <a:p>
            <a:pPr marL="1428750" lvl="2" indent="-514350">
              <a:buFont typeface="+mj-lt"/>
              <a:buAutoNum type="arabicPeriod"/>
            </a:pPr>
            <a:r>
              <a:rPr lang="en-GB" b="1" dirty="0">
                <a:solidFill>
                  <a:schemeClr val="tx2"/>
                </a:solidFill>
              </a:rPr>
              <a:t>Training material</a:t>
            </a:r>
          </a:p>
          <a:p>
            <a:pPr lvl="4"/>
            <a:r>
              <a:rPr lang="en-GB" dirty="0">
                <a:solidFill>
                  <a:schemeClr val="tx2"/>
                </a:solidFill>
              </a:rPr>
              <a:t>From OCT provider</a:t>
            </a:r>
          </a:p>
          <a:p>
            <a:pPr lvl="4"/>
            <a:r>
              <a:rPr lang="en-GB" dirty="0">
                <a:solidFill>
                  <a:schemeClr val="tx2"/>
                </a:solidFill>
              </a:rPr>
              <a:t>Developed own Training material</a:t>
            </a:r>
          </a:p>
          <a:p>
            <a:pPr lvl="4"/>
            <a:endParaRPr lang="en-GB" dirty="0">
              <a:solidFill>
                <a:schemeClr val="tx2"/>
              </a:solidFill>
            </a:endParaRPr>
          </a:p>
          <a:p>
            <a:pPr marL="1428750" lvl="2" indent="-514350">
              <a:buAutoNum type="arabicPeriod"/>
            </a:pPr>
            <a:r>
              <a:rPr lang="en-GB" b="1" dirty="0">
                <a:solidFill>
                  <a:schemeClr val="tx2"/>
                </a:solidFill>
              </a:rPr>
              <a:t>Practical training</a:t>
            </a:r>
            <a:endParaRPr lang="en-GB" dirty="0">
              <a:solidFill>
                <a:schemeClr val="tx2"/>
              </a:solidFill>
            </a:endParaRPr>
          </a:p>
          <a:p>
            <a:pPr lvl="3"/>
            <a:r>
              <a:rPr lang="en-GB" dirty="0">
                <a:solidFill>
                  <a:schemeClr val="tx2"/>
                </a:solidFill>
              </a:rPr>
              <a:t>Provider training</a:t>
            </a:r>
          </a:p>
          <a:p>
            <a:pPr lvl="3"/>
            <a:r>
              <a:rPr lang="en-GB" dirty="0">
                <a:solidFill>
                  <a:schemeClr val="tx2"/>
                </a:solidFill>
              </a:rPr>
              <a:t>Individual F2F training with senior screener</a:t>
            </a:r>
          </a:p>
          <a:p>
            <a:pPr lvl="3"/>
            <a:r>
              <a:rPr lang="en-GB" dirty="0">
                <a:solidFill>
                  <a:schemeClr val="tx2"/>
                </a:solidFill>
              </a:rPr>
              <a:t>Sign off process</a:t>
            </a:r>
          </a:p>
          <a:p>
            <a:pPr marL="1371600" lvl="3" indent="0">
              <a:buNone/>
            </a:pPr>
            <a:endParaRPr lang="en-GB" dirty="0">
              <a:solidFill>
                <a:schemeClr val="tx2"/>
              </a:solidFill>
            </a:endParaRPr>
          </a:p>
          <a:p>
            <a:pPr marL="1371600" lvl="3" indent="0">
              <a:buNone/>
            </a:pPr>
            <a:r>
              <a:rPr lang="en-GB" dirty="0">
                <a:solidFill>
                  <a:schemeClr val="tx2"/>
                </a:solidFill>
              </a:rPr>
              <a:t>Examples……</a:t>
            </a:r>
          </a:p>
          <a:p>
            <a:pPr marL="1371600" lvl="3" indent="0">
              <a:buNone/>
            </a:pPr>
            <a:endParaRPr lang="en-GB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86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2EB8B3-25EF-386F-68F6-368D6EC5F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39" y="0"/>
            <a:ext cx="4167683" cy="28171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374D02-50A9-FE3F-39CD-6569C7EAA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551" y="2988813"/>
            <a:ext cx="5555685" cy="36428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7B59B3-246D-F58E-FDEA-B31B1D11ED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4945" y="0"/>
            <a:ext cx="4696691" cy="32330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D8F0CA-35E3-D1EB-E70E-781CFF5385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1273" y="3429000"/>
            <a:ext cx="5875176" cy="333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952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D6D144E-641E-1E01-935E-581FF8A73EB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9092" r="9085" b="-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5DB1213D-6EC5-0A33-C4F4-6FD93FFDC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GB" b="1">
                <a:ln w="22225">
                  <a:solidFill>
                    <a:schemeClr val="accent2"/>
                  </a:solidFill>
                  <a:prstDash val="solid"/>
                </a:ln>
              </a:rPr>
              <a:t>OCT Training</a:t>
            </a:r>
            <a:r>
              <a:rPr lang="en-US" b="1">
                <a:ln w="22225">
                  <a:solidFill>
                    <a:schemeClr val="accent2"/>
                  </a:solidFill>
                  <a:prstDash val="solid"/>
                </a:ln>
              </a:rPr>
              <a:t>-</a:t>
            </a:r>
            <a:br>
              <a:rPr lang="en-GB" b="1"/>
            </a:br>
            <a:r>
              <a:rPr lang="en-GB"/>
              <a:t>Image acquisition- </a:t>
            </a:r>
            <a:r>
              <a:rPr lang="en-GB" b="1"/>
              <a:t>Challenges</a:t>
            </a:r>
          </a:p>
        </p:txBody>
      </p:sp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534CAA74-D4DE-EB74-BD38-64BA5F2C56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371434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9599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20AEC-0D7D-1857-BBE8-CCDB6F716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OCT examples Myopia Cataract..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5B379FD-4815-58C4-E952-2CF8837C06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7879" y="1498935"/>
            <a:ext cx="5382508" cy="27775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DC1796-27EB-8234-17D1-56543BC82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498935"/>
            <a:ext cx="4973522" cy="277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133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RFL Powerpoint template">
  <a:themeElements>
    <a:clrScheme name="RFH_v2">
      <a:dk1>
        <a:sysClr val="windowText" lastClr="000000"/>
      </a:dk1>
      <a:lt1>
        <a:sysClr val="window" lastClr="FFFFFF"/>
      </a:lt1>
      <a:dk2>
        <a:srgbClr val="330072"/>
      </a:dk2>
      <a:lt2>
        <a:srgbClr val="960051"/>
      </a:lt2>
      <a:accent1>
        <a:srgbClr val="005EB8"/>
      </a:accent1>
      <a:accent2>
        <a:srgbClr val="330072"/>
      </a:accent2>
      <a:accent3>
        <a:srgbClr val="78BE20"/>
      </a:accent3>
      <a:accent4>
        <a:srgbClr val="006747"/>
      </a:accent4>
      <a:accent5>
        <a:srgbClr val="00B0B9"/>
      </a:accent5>
      <a:accent6>
        <a:srgbClr val="00A9CE"/>
      </a:accent6>
      <a:hlink>
        <a:srgbClr val="005EB8"/>
      </a:hlink>
      <a:folHlink>
        <a:srgbClr val="330072"/>
      </a:folHlink>
    </a:clrScheme>
    <a:fontScheme name="RFH_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Custom Color 1">
      <a:srgbClr val="7BA4DB"/>
    </a:custClr>
    <a:custClr name="Custom Color 2">
      <a:srgbClr val="FFC72C"/>
    </a:custClr>
    <a:custClr name="Custom Color 3">
      <a:srgbClr val="E87722"/>
    </a:custClr>
    <a:custClr name="Custom Color 4">
      <a:srgbClr val="EDE04B"/>
    </a:custClr>
    <a:custClr name="Custom Color 5">
      <a:srgbClr val="DA1884"/>
    </a:custClr>
    <a:custClr name="Custom Color 6">
      <a:srgbClr val="960051"/>
    </a:custClr>
    <a:custClr name="Custom Color 7">
      <a:srgbClr val="A57FB2"/>
    </a:custClr>
    <a:custClr name="Custom Color 8">
      <a:srgbClr val="330072"/>
    </a:custClr>
  </a:custClrLst>
</a:theme>
</file>

<file path=docMetadata/LabelInfo.xml><?xml version="1.0" encoding="utf-8"?>
<clbl:labelList xmlns:clbl="http://schemas.microsoft.com/office/2020/mipLabelMetadata">
  <clbl:label id="{37c354b2-85b0-47f5-b222-07b48d774ee3}" enabled="0" method="" siteId="{37c354b2-85b0-47f5-b222-07b48d774ee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926</TotalTime>
  <Words>854</Words>
  <Application>Microsoft Office PowerPoint</Application>
  <PresentationFormat>Widescreen</PresentationFormat>
  <Paragraphs>157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Aptos</vt:lpstr>
      <vt:lpstr>Aptos Display</vt:lpstr>
      <vt:lpstr>Arial</vt:lpstr>
      <vt:lpstr>Calibri</vt:lpstr>
      <vt:lpstr>Cambria Math</vt:lpstr>
      <vt:lpstr>Wingdings</vt:lpstr>
      <vt:lpstr>Office Theme</vt:lpstr>
      <vt:lpstr>RFL Powerpoint template</vt:lpstr>
      <vt:lpstr>Clinical implementation of    OCT in DESP   and arising challenges</vt:lpstr>
      <vt:lpstr>Background-OCT in NCL DESP</vt:lpstr>
      <vt:lpstr>OCT arrives……</vt:lpstr>
      <vt:lpstr>Develop the workforce- OCT Training</vt:lpstr>
      <vt:lpstr>NCL DESP workforce- OCT Training</vt:lpstr>
      <vt:lpstr>OCT Training Image acquisition in NCL-DESP </vt:lpstr>
      <vt:lpstr>PowerPoint Presentation</vt:lpstr>
      <vt:lpstr>OCT Training- Image acquisition- Challenges</vt:lpstr>
      <vt:lpstr>OCT examples Myopia Cataract..</vt:lpstr>
      <vt:lpstr>OCT Training- Grading  in NCL DESP</vt:lpstr>
      <vt:lpstr>OCT  Teaching  &amp;  Training  NCL DESP </vt:lpstr>
      <vt:lpstr>PowerPoint Presentation</vt:lpstr>
      <vt:lpstr>  Challenges of  implementing OCT Training </vt:lpstr>
      <vt:lpstr>Running an OCT service</vt:lpstr>
      <vt:lpstr>PowerPoint Presentation</vt:lpstr>
      <vt:lpstr>Local Protocols and National Guidelines Practice in NCL-DESP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Maintaining standards in the workforce </vt:lpstr>
      <vt:lpstr>Challenges in the OCT pathway Pressure on work force</vt:lpstr>
      <vt:lpstr>Challenges in the OCT pathway Cost Pressure</vt:lpstr>
      <vt:lpstr>OCT.........</vt:lpstr>
      <vt:lpstr>R1M1- on photo M0 on OCT borderline</vt:lpstr>
      <vt:lpstr>PowerPoint Presentation</vt:lpstr>
      <vt:lpstr>PowerPoint Presentation</vt:lpstr>
      <vt:lpstr>Wish list.......</vt:lpstr>
      <vt:lpstr>Summary-  Clinical implementation of OCT in DESP and arising challenges</vt:lpstr>
      <vt:lpstr>   Thank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Clinical implementation of OCT in DESP and arising challenges</dc:title>
  <dc:creator>ALTHAUSER, Susanne (ROYAL FREE LONDON NHS FOUNDATION TRUST)</dc:creator>
  <cp:lastModifiedBy>Emma Winfield</cp:lastModifiedBy>
  <cp:revision>667</cp:revision>
  <dcterms:created xsi:type="dcterms:W3CDTF">2025-08-07T11:05:54Z</dcterms:created>
  <dcterms:modified xsi:type="dcterms:W3CDTF">2025-09-16T08:13:26Z</dcterms:modified>
</cp:coreProperties>
</file>