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Merriweather Light"/>
      <p:regular r:id="rId17"/>
      <p:bold r:id="rId18"/>
      <p:italic r:id="rId19"/>
      <p:boldItalic r:id="rId20"/>
    </p:embeddedFont>
    <p:embeddedFont>
      <p:font typeface="Alegreya Sans"/>
      <p:regular r:id="rId21"/>
      <p:bold r:id="rId22"/>
      <p:italic r:id="rId23"/>
      <p:boldItalic r:id="rId24"/>
    </p:embeddedFont>
    <p:embeddedFont>
      <p:font typeface="Alegreya Sans Medium"/>
      <p:regular r:id="rId25"/>
      <p:bold r:id="rId26"/>
      <p:italic r:id="rId27"/>
      <p:boldItalic r:id="rId28"/>
    </p:embeddedFont>
    <p:embeddedFont>
      <p:font typeface="Merriweather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3" roundtripDataSignature="AMtx7mgI/nYgceDdWdezZP1wtqQUmKLA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Light-boldItalic.fntdata"/><Relationship Id="rId22" Type="http://schemas.openxmlformats.org/officeDocument/2006/relationships/font" Target="fonts/AlegreyaSans-bold.fntdata"/><Relationship Id="rId21" Type="http://schemas.openxmlformats.org/officeDocument/2006/relationships/font" Target="fonts/AlegreyaSans-regular.fntdata"/><Relationship Id="rId24" Type="http://schemas.openxmlformats.org/officeDocument/2006/relationships/font" Target="fonts/AlegreyaSans-boldItalic.fntdata"/><Relationship Id="rId23" Type="http://schemas.openxmlformats.org/officeDocument/2006/relationships/font" Target="fonts/AlegreyaSa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legreyaSansMedium-bold.fntdata"/><Relationship Id="rId25" Type="http://schemas.openxmlformats.org/officeDocument/2006/relationships/font" Target="fonts/AlegreyaSansMedium-regular.fntdata"/><Relationship Id="rId28" Type="http://schemas.openxmlformats.org/officeDocument/2006/relationships/font" Target="fonts/AlegreyaSansMedium-boldItalic.fntdata"/><Relationship Id="rId27" Type="http://schemas.openxmlformats.org/officeDocument/2006/relationships/font" Target="fonts/AlegreyaSans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erriweather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erriweather-italic.fntdata"/><Relationship Id="rId30" Type="http://schemas.openxmlformats.org/officeDocument/2006/relationships/font" Target="fonts/Merriweather-bold.fntdata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font" Target="fonts/Merriweather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erriweatherLight-regular.fntdata"/><Relationship Id="rId16" Type="http://schemas.openxmlformats.org/officeDocument/2006/relationships/slide" Target="slides/slide11.xml"/><Relationship Id="rId19" Type="http://schemas.openxmlformats.org/officeDocument/2006/relationships/font" Target="fonts/MerriweatherLight-italic.fntdata"/><Relationship Id="rId18" Type="http://schemas.openxmlformats.org/officeDocument/2006/relationships/font" Target="fonts/Merriweather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" name="Google Shape;18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7" name="Google Shape;177;p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8" name="Google Shape;208;p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" name="Google Shape;29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" name="Google Shape;39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" name="Google Shape;49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9" name="Google Shape;69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5" name="Google Shape;165;p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ck" typ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4"/>
          <p:cNvSpPr txBox="1"/>
          <p:nvPr>
            <p:ph idx="12" type="sldNum"/>
          </p:nvPr>
        </p:nvSpPr>
        <p:spPr>
          <a:xfrm>
            <a:off x="8586788" y="4560213"/>
            <a:ext cx="5574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" name="Google Shape;1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6100" y="4560225"/>
            <a:ext cx="1364593" cy="26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">
  <p:cSld name="BLANK_2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8586788" y="4560213"/>
            <a:ext cx="5574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6100" y="4560225"/>
            <a:ext cx="1364593" cy="26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13.jpg"/><Relationship Id="rId5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9.png"/><Relationship Id="rId5" Type="http://schemas.openxmlformats.org/officeDocument/2006/relationships/image" Target="../media/image14.png"/><Relationship Id="rId6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"/>
          <p:cNvPicPr preferRelativeResize="0"/>
          <p:nvPr/>
        </p:nvPicPr>
        <p:blipFill rotWithShape="1">
          <a:blip r:embed="rId3">
            <a:alphaModFix/>
          </a:blip>
          <a:srcRect b="44936" l="14683" r="0" t="10466"/>
          <a:stretch/>
        </p:blipFill>
        <p:spPr>
          <a:xfrm>
            <a:off x="0" y="1576768"/>
            <a:ext cx="9144000" cy="300238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"/>
          <p:cNvSpPr txBox="1"/>
          <p:nvPr/>
        </p:nvSpPr>
        <p:spPr>
          <a:xfrm>
            <a:off x="6580249" y="4765075"/>
            <a:ext cx="2049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latin typeface="Alegreya Sans Medium"/>
                <a:ea typeface="Alegreya Sans Medium"/>
                <a:cs typeface="Alegreya Sans Medium"/>
                <a:sym typeface="Alegreya Sans Medium"/>
              </a:rPr>
              <a:t>mingming.gobert@scholarlaunch.org</a:t>
            </a:r>
            <a:endParaRPr b="0" i="0" sz="700" u="none" cap="none" strike="noStrike">
              <a:solidFill>
                <a:srgbClr val="000000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22" name="Google Shape;22;p1"/>
          <p:cNvSpPr txBox="1"/>
          <p:nvPr/>
        </p:nvSpPr>
        <p:spPr>
          <a:xfrm>
            <a:off x="514350" y="4765075"/>
            <a:ext cx="2990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latin typeface="Alegreya Sans Medium"/>
                <a:ea typeface="Alegreya Sans Medium"/>
                <a:cs typeface="Alegreya Sans Medium"/>
                <a:sym typeface="Alegreya Sans Medium"/>
              </a:rPr>
              <a:t>Maya Gobert   </a:t>
            </a:r>
            <a:r>
              <a:rPr i="1" lang="en" sz="1000">
                <a:latin typeface="Alegreya Sans Medium"/>
                <a:ea typeface="Alegreya Sans Medium"/>
                <a:cs typeface="Alegreya Sans Medium"/>
                <a:sym typeface="Alegreya Sans Medium"/>
              </a:rPr>
              <a:t>General Partner of LIL Venture Fund</a:t>
            </a:r>
            <a:endParaRPr b="0" i="1" sz="700" u="none" cap="none" strike="noStrike">
              <a:solidFill>
                <a:srgbClr val="000000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cxnSp>
        <p:nvCxnSpPr>
          <p:cNvPr id="23" name="Google Shape;23;p1"/>
          <p:cNvCxnSpPr/>
          <p:nvPr/>
        </p:nvCxnSpPr>
        <p:spPr>
          <a:xfrm>
            <a:off x="0" y="4572000"/>
            <a:ext cx="9144000" cy="0"/>
          </a:xfrm>
          <a:prstGeom prst="straightConnector1">
            <a:avLst/>
          </a:prstGeom>
          <a:noFill/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1"/>
          <p:cNvCxnSpPr/>
          <p:nvPr/>
        </p:nvCxnSpPr>
        <p:spPr>
          <a:xfrm>
            <a:off x="0" y="1566808"/>
            <a:ext cx="9144000" cy="0"/>
          </a:xfrm>
          <a:prstGeom prst="straightConnector1">
            <a:avLst/>
          </a:prstGeom>
          <a:noFill/>
          <a:ln cap="flat" cmpd="sng" w="28575">
            <a:solidFill>
              <a:srgbClr val="39B54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1"/>
          <p:cNvSpPr txBox="1"/>
          <p:nvPr/>
        </p:nvSpPr>
        <p:spPr>
          <a:xfrm>
            <a:off x="980862" y="1102077"/>
            <a:ext cx="7182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Global Pitch Competition</a:t>
            </a:r>
            <a:r>
              <a:rPr b="0" i="0" lang="en" sz="20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0" i="1" lang="en" sz="2000" u="none" cap="none" strike="noStrik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by </a:t>
            </a:r>
            <a:r>
              <a:rPr i="1" lang="en" sz="20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LIL Venture Fund</a:t>
            </a:r>
            <a:endParaRPr b="0" i="1" sz="100" u="none" cap="none" strike="noStrike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6" name="Google Shape;2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39688" y="220525"/>
            <a:ext cx="3664625" cy="72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9" name="Google Shape;179;p10"/>
          <p:cNvCxnSpPr/>
          <p:nvPr/>
        </p:nvCxnSpPr>
        <p:spPr>
          <a:xfrm>
            <a:off x="0" y="2452492"/>
            <a:ext cx="8590800" cy="0"/>
          </a:xfrm>
          <a:prstGeom prst="straightConnector1">
            <a:avLst/>
          </a:prstGeom>
          <a:noFill/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0" name="Google Shape;180;p10"/>
          <p:cNvSpPr txBox="1"/>
          <p:nvPr/>
        </p:nvSpPr>
        <p:spPr>
          <a:xfrm>
            <a:off x="457200" y="1884494"/>
            <a:ext cx="16824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COMPETITOR</a:t>
            </a:r>
            <a:endParaRPr b="0" i="0" sz="13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1" name="Google Shape;181;p10"/>
          <p:cNvSpPr txBox="1"/>
          <p:nvPr/>
        </p:nvSpPr>
        <p:spPr>
          <a:xfrm>
            <a:off x="457200" y="2773063"/>
            <a:ext cx="2202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Lorem ipsum dolor sit amet, consectetur adipiscing elit. Aenean dui libero, bibendum sit amet pretium vel, tincidunt congue nunc. Sed auctor sed leo non fringilla</a:t>
            </a:r>
            <a:endParaRPr b="0" i="0" sz="700" u="none" cap="none" strike="noStrike">
              <a:solidFill>
                <a:srgbClr val="000000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182" name="Google Shape;182;p10"/>
          <p:cNvSpPr txBox="1"/>
          <p:nvPr/>
        </p:nvSpPr>
        <p:spPr>
          <a:xfrm>
            <a:off x="3282929" y="1884494"/>
            <a:ext cx="16824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COMPETITOR</a:t>
            </a:r>
            <a:endParaRPr b="0" i="0" sz="13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183" name="Google Shape;183;p10"/>
          <p:cNvGrpSpPr/>
          <p:nvPr/>
        </p:nvGrpSpPr>
        <p:grpSpPr>
          <a:xfrm>
            <a:off x="457953" y="2300380"/>
            <a:ext cx="336060" cy="337566"/>
            <a:chOff x="2008" y="0"/>
            <a:chExt cx="896159" cy="900176"/>
          </a:xfrm>
        </p:grpSpPr>
        <p:grpSp>
          <p:nvGrpSpPr>
            <p:cNvPr id="184" name="Google Shape;184;p10"/>
            <p:cNvGrpSpPr/>
            <p:nvPr/>
          </p:nvGrpSpPr>
          <p:grpSpPr>
            <a:xfrm>
              <a:off x="2008" y="0"/>
              <a:ext cx="896159" cy="900176"/>
              <a:chOff x="1813" y="0"/>
              <a:chExt cx="809173" cy="812800"/>
            </a:xfrm>
          </p:grpSpPr>
          <p:sp>
            <p:nvSpPr>
              <p:cNvPr id="185" name="Google Shape;185;p1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CFC9BD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0"/>
              <p:cNvSpPr txBox="1"/>
              <p:nvPr/>
            </p:nvSpPr>
            <p:spPr>
              <a:xfrm>
                <a:off x="76200" y="38100"/>
                <a:ext cx="660300" cy="6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63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7" name="Google Shape;187;p10"/>
            <p:cNvSpPr txBox="1"/>
            <p:nvPr/>
          </p:nvSpPr>
          <p:spPr>
            <a:xfrm>
              <a:off x="69299" y="196083"/>
              <a:ext cx="7362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" sz="1300" u="none" cap="none" strike="noStrike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01</a:t>
              </a:r>
              <a:endParaRPr b="0" i="0" sz="7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188" name="Google Shape;188;p10"/>
          <p:cNvGrpSpPr/>
          <p:nvPr/>
        </p:nvGrpSpPr>
        <p:grpSpPr>
          <a:xfrm>
            <a:off x="3283682" y="2300380"/>
            <a:ext cx="336060" cy="337566"/>
            <a:chOff x="2008" y="0"/>
            <a:chExt cx="896159" cy="900176"/>
          </a:xfrm>
        </p:grpSpPr>
        <p:grpSp>
          <p:nvGrpSpPr>
            <p:cNvPr id="189" name="Google Shape;189;p10"/>
            <p:cNvGrpSpPr/>
            <p:nvPr/>
          </p:nvGrpSpPr>
          <p:grpSpPr>
            <a:xfrm>
              <a:off x="2008" y="0"/>
              <a:ext cx="896159" cy="900176"/>
              <a:chOff x="1813" y="0"/>
              <a:chExt cx="809173" cy="812800"/>
            </a:xfrm>
          </p:grpSpPr>
          <p:sp>
            <p:nvSpPr>
              <p:cNvPr id="190" name="Google Shape;190;p1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CFC9BD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10"/>
              <p:cNvSpPr txBox="1"/>
              <p:nvPr/>
            </p:nvSpPr>
            <p:spPr>
              <a:xfrm>
                <a:off x="76200" y="38100"/>
                <a:ext cx="660300" cy="6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63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2" name="Google Shape;192;p10"/>
            <p:cNvSpPr txBox="1"/>
            <p:nvPr/>
          </p:nvSpPr>
          <p:spPr>
            <a:xfrm>
              <a:off x="69299" y="196083"/>
              <a:ext cx="7362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" sz="1300" u="none" cap="none" strike="noStrike">
                  <a:solidFill>
                    <a:srgbClr val="000000"/>
                  </a:solidFill>
                  <a:latin typeface="Merriweather Light"/>
                  <a:ea typeface="Merriweather Light"/>
                  <a:cs typeface="Merriweather Light"/>
                  <a:sym typeface="Merriweather Light"/>
                </a:rPr>
                <a:t>02</a:t>
              </a:r>
              <a:endParaRPr b="0" i="0" sz="700" u="none" cap="none" strike="noStrike">
                <a:solidFill>
                  <a:srgbClr val="000000"/>
                </a:solidFill>
                <a:latin typeface="Merriweather Light"/>
                <a:ea typeface="Merriweather Light"/>
                <a:cs typeface="Merriweather Light"/>
                <a:sym typeface="Merriweather Light"/>
              </a:endParaRPr>
            </a:p>
          </p:txBody>
        </p:sp>
      </p:grpSp>
      <p:grpSp>
        <p:nvGrpSpPr>
          <p:cNvPr id="193" name="Google Shape;193;p10"/>
          <p:cNvGrpSpPr/>
          <p:nvPr/>
        </p:nvGrpSpPr>
        <p:grpSpPr>
          <a:xfrm>
            <a:off x="6108663" y="2300380"/>
            <a:ext cx="336060" cy="337566"/>
            <a:chOff x="2008" y="0"/>
            <a:chExt cx="896159" cy="900176"/>
          </a:xfrm>
        </p:grpSpPr>
        <p:grpSp>
          <p:nvGrpSpPr>
            <p:cNvPr id="194" name="Google Shape;194;p10"/>
            <p:cNvGrpSpPr/>
            <p:nvPr/>
          </p:nvGrpSpPr>
          <p:grpSpPr>
            <a:xfrm>
              <a:off x="2008" y="0"/>
              <a:ext cx="896159" cy="900176"/>
              <a:chOff x="1813" y="0"/>
              <a:chExt cx="809173" cy="812800"/>
            </a:xfrm>
          </p:grpSpPr>
          <p:sp>
            <p:nvSpPr>
              <p:cNvPr id="195" name="Google Shape;195;p1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CFC9BD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0"/>
              <p:cNvSpPr txBox="1"/>
              <p:nvPr/>
            </p:nvSpPr>
            <p:spPr>
              <a:xfrm>
                <a:off x="76200" y="38100"/>
                <a:ext cx="660300" cy="6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63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7" name="Google Shape;197;p10"/>
            <p:cNvSpPr txBox="1"/>
            <p:nvPr/>
          </p:nvSpPr>
          <p:spPr>
            <a:xfrm>
              <a:off x="69299" y="196083"/>
              <a:ext cx="7362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" sz="1300" u="none" cap="none" strike="noStrike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03</a:t>
              </a:r>
              <a:endParaRPr b="0" i="0" sz="7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sp>
        <p:nvSpPr>
          <p:cNvPr id="198" name="Google Shape;198;p10"/>
          <p:cNvSpPr txBox="1"/>
          <p:nvPr/>
        </p:nvSpPr>
        <p:spPr>
          <a:xfrm>
            <a:off x="6109640" y="1884494"/>
            <a:ext cx="16824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COMPETITOR</a:t>
            </a:r>
            <a:endParaRPr b="0" i="0" sz="13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9" name="Google Shape;199;p10"/>
          <p:cNvSpPr txBox="1"/>
          <p:nvPr/>
        </p:nvSpPr>
        <p:spPr>
          <a:xfrm>
            <a:off x="457200" y="635794"/>
            <a:ext cx="5371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COMPETITORS</a:t>
            </a:r>
            <a:endParaRPr b="0" i="0" sz="7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200" name="Google Shape;200;p10"/>
          <p:cNvCxnSpPr/>
          <p:nvPr/>
        </p:nvCxnSpPr>
        <p:spPr>
          <a:xfrm rot="-5400000">
            <a:off x="6015038" y="2564607"/>
            <a:ext cx="5143500" cy="0"/>
          </a:xfrm>
          <a:prstGeom prst="straightConnector1">
            <a:avLst/>
          </a:prstGeom>
          <a:noFill/>
          <a:ln cap="flat" cmpd="sng" w="28575">
            <a:solidFill>
              <a:srgbClr val="39B54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1" name="Google Shape;201;p10"/>
          <p:cNvSpPr txBox="1"/>
          <p:nvPr/>
        </p:nvSpPr>
        <p:spPr>
          <a:xfrm>
            <a:off x="3282931" y="2773063"/>
            <a:ext cx="2202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Lorem ipsum dolor sit amet, consectetur adipiscing elit. Aenean dui libero, bibendum sit amet pretium vel, tincidunt congue nunc. Sed auctor sed leo non fringilla</a:t>
            </a:r>
            <a:endParaRPr b="0" i="0" sz="700" u="none" cap="none" strike="noStrike">
              <a:solidFill>
                <a:srgbClr val="000000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202" name="Google Shape;202;p10"/>
          <p:cNvSpPr txBox="1"/>
          <p:nvPr/>
        </p:nvSpPr>
        <p:spPr>
          <a:xfrm>
            <a:off x="6109638" y="2773063"/>
            <a:ext cx="2202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Lorem ipsum dolor sit amet, consectetur adipiscing elit. Aenean dui libero, bibendum sit amet pretium vel, tincidunt congue nunc. Sed auctor sed leo non fringilla</a:t>
            </a:r>
            <a:endParaRPr b="0" i="0" sz="700" u="none" cap="none" strike="noStrike">
              <a:solidFill>
                <a:srgbClr val="000000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203" name="Google Shape;203;p10"/>
          <p:cNvSpPr txBox="1"/>
          <p:nvPr>
            <p:ph idx="12" type="sldNum"/>
          </p:nvPr>
        </p:nvSpPr>
        <p:spPr>
          <a:xfrm>
            <a:off x="8586788" y="4560213"/>
            <a:ext cx="5574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10"/>
          <p:cNvSpPr txBox="1"/>
          <p:nvPr>
            <p:ph idx="12" type="sldNum"/>
          </p:nvPr>
        </p:nvSpPr>
        <p:spPr>
          <a:xfrm>
            <a:off x="8586788" y="4560213"/>
            <a:ext cx="5574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fld id="{00000000-1234-1234-1234-123412341234}" type="slidenum">
              <a:rPr lang="en" sz="2400">
                <a:latin typeface="Alegreya Sans"/>
                <a:ea typeface="Alegreya Sans"/>
                <a:cs typeface="Alegreya Sans"/>
                <a:sym typeface="Alegreya Sans"/>
              </a:rPr>
              <a:t>‹#›</a:t>
            </a:fld>
            <a:endParaRPr sz="2400"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05" name="Google Shape;205;p10"/>
          <p:cNvSpPr txBox="1"/>
          <p:nvPr/>
        </p:nvSpPr>
        <p:spPr>
          <a:xfrm rot="5400000">
            <a:off x="7935175" y="1248574"/>
            <a:ext cx="1894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GLOBAL PITCH COMPETITION</a:t>
            </a:r>
            <a:endParaRPr b="0" i="0" sz="700" u="none" cap="none" strike="noStrike">
              <a:solidFill>
                <a:srgbClr val="000000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"/>
          <p:cNvSpPr txBox="1"/>
          <p:nvPr/>
        </p:nvSpPr>
        <p:spPr>
          <a:xfrm>
            <a:off x="457200" y="1714500"/>
            <a:ext cx="50208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90500" lvl="0" marL="228600" marR="0" rtl="0" algn="l">
              <a:lnSpc>
                <a:spcPct val="1449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erriweather"/>
              <a:buAutoNum type="arabicPeriod"/>
            </a:pPr>
            <a:r>
              <a:rPr b="0" i="0" lang="en" sz="12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Vestibulum ante ipsum primis in faucibus orci luctus et</a:t>
            </a:r>
            <a:endParaRPr b="0" i="0" sz="12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190500" lvl="0" marL="228600" marR="0" rtl="0" algn="l">
              <a:lnSpc>
                <a:spcPct val="1449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erriweather"/>
              <a:buAutoNum type="arabicPeriod"/>
            </a:pPr>
            <a:r>
              <a:rPr b="0" i="0" lang="en" sz="12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Vestibulum ante ipsum primis in faucibus orci luctus et</a:t>
            </a:r>
            <a:endParaRPr b="0" i="0" sz="12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190500" lvl="0" marL="228600" marR="0" rtl="0" algn="l">
              <a:lnSpc>
                <a:spcPct val="1449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erriweather"/>
              <a:buAutoNum type="arabicPeriod"/>
            </a:pPr>
            <a:r>
              <a:rPr b="0" i="0" lang="en" sz="12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Vestibulum ante ipsum primis in faucibus orci luctus et</a:t>
            </a:r>
            <a:endParaRPr b="0" i="0" sz="12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211" name="Google Shape;211;p11"/>
          <p:cNvCxnSpPr/>
          <p:nvPr/>
        </p:nvCxnSpPr>
        <p:spPr>
          <a:xfrm rot="-5400000">
            <a:off x="6015038" y="2564607"/>
            <a:ext cx="5143500" cy="0"/>
          </a:xfrm>
          <a:prstGeom prst="straightConnector1">
            <a:avLst/>
          </a:prstGeom>
          <a:noFill/>
          <a:ln cap="flat" cmpd="sng" w="28575">
            <a:solidFill>
              <a:srgbClr val="39B54A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12" name="Google Shape;21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0298" y="1110886"/>
            <a:ext cx="2444150" cy="233573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1"/>
          <p:cNvSpPr txBox="1"/>
          <p:nvPr/>
        </p:nvSpPr>
        <p:spPr>
          <a:xfrm>
            <a:off x="457200" y="366713"/>
            <a:ext cx="5371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USE</a:t>
            </a:r>
            <a:endParaRPr b="0" i="0" sz="33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OF FUNDS</a:t>
            </a:r>
            <a:endParaRPr b="0" i="0" sz="33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4" name="Google Shape;214;p11"/>
          <p:cNvSpPr txBox="1"/>
          <p:nvPr/>
        </p:nvSpPr>
        <p:spPr>
          <a:xfrm rot="5400000">
            <a:off x="7935175" y="1248574"/>
            <a:ext cx="1894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GLOBAL PITCH COMPETITION</a:t>
            </a:r>
            <a:endParaRPr b="0" i="0" sz="700" u="none" cap="none" strike="noStrike">
              <a:solidFill>
                <a:srgbClr val="000000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215" name="Google Shape;215;p11"/>
          <p:cNvSpPr txBox="1"/>
          <p:nvPr>
            <p:ph idx="12" type="sldNum"/>
          </p:nvPr>
        </p:nvSpPr>
        <p:spPr>
          <a:xfrm>
            <a:off x="8586788" y="4560213"/>
            <a:ext cx="5574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fld id="{00000000-1234-1234-1234-123412341234}" type="slidenum">
              <a:rPr lang="en" sz="2400">
                <a:latin typeface="Alegreya Sans"/>
                <a:ea typeface="Alegreya Sans"/>
                <a:cs typeface="Alegreya Sans"/>
                <a:sym typeface="Alegreya Sans"/>
              </a:rPr>
              <a:t>‹#›</a:t>
            </a:fld>
            <a:endParaRPr sz="2400">
              <a:latin typeface="Alegreya Sans"/>
              <a:ea typeface="Alegreya Sans"/>
              <a:cs typeface="Alegreya Sans"/>
              <a:sym typeface="Alegrey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2"/>
          <p:cNvPicPr preferRelativeResize="0"/>
          <p:nvPr/>
        </p:nvPicPr>
        <p:blipFill rotWithShape="1">
          <a:blip r:embed="rId3">
            <a:alphaModFix/>
          </a:blip>
          <a:srcRect b="0" l="18145" r="18138" t="0"/>
          <a:stretch/>
        </p:blipFill>
        <p:spPr>
          <a:xfrm>
            <a:off x="4567238" y="210160"/>
            <a:ext cx="4012410" cy="472318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"/>
          <p:cNvSpPr txBox="1"/>
          <p:nvPr/>
        </p:nvSpPr>
        <p:spPr>
          <a:xfrm>
            <a:off x="457200" y="370630"/>
            <a:ext cx="3987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WHAT’S </a:t>
            </a:r>
            <a:endParaRPr b="0" i="0" sz="33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THE PROBLEM</a:t>
            </a:r>
            <a:endParaRPr b="0" i="0" sz="33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3" name="Google Shape;33;p2"/>
          <p:cNvSpPr txBox="1"/>
          <p:nvPr/>
        </p:nvSpPr>
        <p:spPr>
          <a:xfrm>
            <a:off x="457200" y="1608175"/>
            <a:ext cx="3745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905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erriweather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Put the Problem right here</a:t>
            </a:r>
            <a:endParaRPr b="0" i="0" sz="12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34" name="Google Shape;34;p2"/>
          <p:cNvCxnSpPr/>
          <p:nvPr/>
        </p:nvCxnSpPr>
        <p:spPr>
          <a:xfrm rot="-5400000">
            <a:off x="6015038" y="2564607"/>
            <a:ext cx="5143500" cy="0"/>
          </a:xfrm>
          <a:prstGeom prst="straightConnector1">
            <a:avLst/>
          </a:prstGeom>
          <a:noFill/>
          <a:ln cap="flat" cmpd="sng" w="28575">
            <a:solidFill>
              <a:srgbClr val="39B54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" name="Google Shape;35;p2"/>
          <p:cNvSpPr txBox="1"/>
          <p:nvPr/>
        </p:nvSpPr>
        <p:spPr>
          <a:xfrm rot="5400000">
            <a:off x="7935175" y="1248574"/>
            <a:ext cx="1894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GLOBAL PITCH COMPETITION</a:t>
            </a:r>
            <a:endParaRPr b="0" i="0" sz="700" u="none" cap="none" strike="noStrike">
              <a:solidFill>
                <a:srgbClr val="000000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586788" y="4560213"/>
            <a:ext cx="5574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fld id="{00000000-1234-1234-1234-123412341234}" type="slidenum">
              <a:rPr lang="en" sz="2400">
                <a:latin typeface="Alegreya Sans"/>
                <a:ea typeface="Alegreya Sans"/>
                <a:cs typeface="Alegreya Sans"/>
                <a:sym typeface="Alegreya Sans"/>
              </a:rPr>
              <a:t>‹#›</a:t>
            </a:fld>
            <a:endParaRPr sz="2400">
              <a:latin typeface="Alegreya Sans"/>
              <a:ea typeface="Alegreya Sans"/>
              <a:cs typeface="Alegreya Sans"/>
              <a:sym typeface="Alegreya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 txBox="1"/>
          <p:nvPr/>
        </p:nvSpPr>
        <p:spPr>
          <a:xfrm>
            <a:off x="457200" y="1714500"/>
            <a:ext cx="50208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90500" lvl="0" marL="228600" marR="0" rtl="0" algn="l">
              <a:lnSpc>
                <a:spcPct val="1449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erriweather"/>
              <a:buAutoNum type="arabicPeriod"/>
            </a:pPr>
            <a:r>
              <a:rPr b="0" i="0" lang="en" sz="12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Vestibulum ante ipsum primis in faucibus orci luctus et</a:t>
            </a:r>
            <a:endParaRPr b="0" i="0" sz="12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190500" lvl="0" marL="228600" marR="0" rtl="0" algn="l">
              <a:lnSpc>
                <a:spcPct val="1449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erriweather"/>
              <a:buAutoNum type="arabicPeriod"/>
            </a:pPr>
            <a:r>
              <a:rPr b="0" i="0" lang="en" sz="12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Vestibulum ante ipsum primis in faucibus orci luctus et</a:t>
            </a:r>
            <a:endParaRPr b="0" i="0" sz="12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190500" lvl="0" marL="228600" marR="0" rtl="0" algn="l">
              <a:lnSpc>
                <a:spcPct val="1449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erriweather"/>
              <a:buAutoNum type="arabicPeriod"/>
            </a:pPr>
            <a:r>
              <a:rPr b="0" i="0" lang="en" sz="12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Vestibulum ante ipsum primis in faucibus orci luctus et</a:t>
            </a:r>
            <a:endParaRPr b="0" i="0" sz="12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42" name="Google Shape;42;p3"/>
          <p:cNvCxnSpPr/>
          <p:nvPr/>
        </p:nvCxnSpPr>
        <p:spPr>
          <a:xfrm rot="-5400000">
            <a:off x="6015038" y="2564607"/>
            <a:ext cx="5143500" cy="0"/>
          </a:xfrm>
          <a:prstGeom prst="straightConnector1">
            <a:avLst/>
          </a:prstGeom>
          <a:noFill/>
          <a:ln cap="flat" cmpd="sng" w="28575">
            <a:solidFill>
              <a:srgbClr val="39B54A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3" name="Google Shape;4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0298" y="1110886"/>
            <a:ext cx="2444150" cy="233573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3"/>
          <p:cNvSpPr txBox="1"/>
          <p:nvPr/>
        </p:nvSpPr>
        <p:spPr>
          <a:xfrm>
            <a:off x="457200" y="366713"/>
            <a:ext cx="5371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THE</a:t>
            </a:r>
            <a:endParaRPr b="0" i="0" sz="33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MARKET</a:t>
            </a:r>
            <a:endParaRPr b="0" i="0" sz="33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5" name="Google Shape;45;p3"/>
          <p:cNvSpPr txBox="1"/>
          <p:nvPr/>
        </p:nvSpPr>
        <p:spPr>
          <a:xfrm rot="5400000">
            <a:off x="7935175" y="1248574"/>
            <a:ext cx="1894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GLOBAL PITCH COMPETITION</a:t>
            </a:r>
            <a:endParaRPr b="0" i="0" sz="700" u="none" cap="none" strike="noStrike">
              <a:solidFill>
                <a:srgbClr val="000000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46" name="Google Shape;46;p3"/>
          <p:cNvSpPr txBox="1"/>
          <p:nvPr>
            <p:ph idx="12" type="sldNum"/>
          </p:nvPr>
        </p:nvSpPr>
        <p:spPr>
          <a:xfrm>
            <a:off x="8586788" y="4560213"/>
            <a:ext cx="5574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fld id="{00000000-1234-1234-1234-123412341234}" type="slidenum">
              <a:rPr lang="en" sz="2400">
                <a:latin typeface="Alegreya Sans"/>
                <a:ea typeface="Alegreya Sans"/>
                <a:cs typeface="Alegreya Sans"/>
                <a:sym typeface="Alegreya Sans"/>
              </a:rPr>
              <a:t>‹#›</a:t>
            </a:fld>
            <a:endParaRPr sz="2400">
              <a:latin typeface="Alegreya Sans"/>
              <a:ea typeface="Alegreya Sans"/>
              <a:cs typeface="Alegreya Sans"/>
              <a:sym typeface="Alegreya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 txBox="1"/>
          <p:nvPr/>
        </p:nvSpPr>
        <p:spPr>
          <a:xfrm>
            <a:off x="457200" y="366713"/>
            <a:ext cx="5371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OUR</a:t>
            </a:r>
            <a:endParaRPr b="0" i="0" sz="33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SOLUTION</a:t>
            </a:r>
            <a:endParaRPr b="0" i="0" sz="33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2" name="Google Shape;52;p4"/>
          <p:cNvSpPr txBox="1"/>
          <p:nvPr/>
        </p:nvSpPr>
        <p:spPr>
          <a:xfrm>
            <a:off x="482863" y="3650938"/>
            <a:ext cx="20457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Vestibulum ante ipsum pirmus in faucibus orci luctus et lorem ipsum</a:t>
            </a:r>
            <a:endParaRPr b="0" i="0" sz="1000" u="none" cap="none" strike="noStrike">
              <a:solidFill>
                <a:srgbClr val="000000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53" name="Google Shape;53;p4"/>
          <p:cNvSpPr txBox="1"/>
          <p:nvPr/>
        </p:nvSpPr>
        <p:spPr>
          <a:xfrm>
            <a:off x="6034619" y="3660463"/>
            <a:ext cx="1936500" cy="7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Vestibulum ante ipsum pirmus in faucibus orci luctus et lorem ipsum</a:t>
            </a:r>
            <a:endParaRPr b="0" i="0" sz="1000" u="none" cap="none" strike="noStrike">
              <a:solidFill>
                <a:srgbClr val="000000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54" name="Google Shape;54;p4"/>
          <p:cNvSpPr txBox="1"/>
          <p:nvPr/>
        </p:nvSpPr>
        <p:spPr>
          <a:xfrm>
            <a:off x="1129993" y="3236595"/>
            <a:ext cx="7512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TEXT</a:t>
            </a:r>
            <a:endParaRPr b="0" i="0" sz="700" u="none" cap="none" strike="noStrike">
              <a:solidFill>
                <a:srgbClr val="000000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55" name="Google Shape;55;p4"/>
          <p:cNvSpPr txBox="1"/>
          <p:nvPr/>
        </p:nvSpPr>
        <p:spPr>
          <a:xfrm>
            <a:off x="3155513" y="3660463"/>
            <a:ext cx="2045700" cy="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Vestibulum ante ipsum pirmus in faucibus orci luctus et lorem ipsum</a:t>
            </a:r>
            <a:endParaRPr b="0" i="0" sz="1000" u="none" cap="none" strike="noStrike">
              <a:solidFill>
                <a:srgbClr val="000000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56" name="Google Shape;56;p4"/>
          <p:cNvSpPr txBox="1"/>
          <p:nvPr/>
        </p:nvSpPr>
        <p:spPr>
          <a:xfrm>
            <a:off x="3140199" y="3236595"/>
            <a:ext cx="20763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TEXT</a:t>
            </a:r>
            <a:endParaRPr b="0" i="0" sz="1500" u="none" cap="none" strike="noStrike">
              <a:solidFill>
                <a:srgbClr val="000000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57" name="Google Shape;57;p4"/>
          <p:cNvSpPr txBox="1"/>
          <p:nvPr/>
        </p:nvSpPr>
        <p:spPr>
          <a:xfrm>
            <a:off x="6348263" y="3236595"/>
            <a:ext cx="13092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TEXT</a:t>
            </a:r>
            <a:endParaRPr b="0" i="0" sz="1500" u="none" cap="none" strike="noStrike">
              <a:solidFill>
                <a:srgbClr val="000000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cxnSp>
        <p:nvCxnSpPr>
          <p:cNvPr id="58" name="Google Shape;58;p4"/>
          <p:cNvCxnSpPr/>
          <p:nvPr/>
        </p:nvCxnSpPr>
        <p:spPr>
          <a:xfrm>
            <a:off x="1193881" y="3049777"/>
            <a:ext cx="623400" cy="0"/>
          </a:xfrm>
          <a:prstGeom prst="straightConnector1">
            <a:avLst/>
          </a:prstGeom>
          <a:noFill/>
          <a:ln cap="flat" cmpd="sng" w="28575">
            <a:solidFill>
              <a:srgbClr val="CFC9B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" name="Google Shape;59;p4"/>
          <p:cNvCxnSpPr/>
          <p:nvPr/>
        </p:nvCxnSpPr>
        <p:spPr>
          <a:xfrm>
            <a:off x="3866559" y="3049777"/>
            <a:ext cx="623400" cy="0"/>
          </a:xfrm>
          <a:prstGeom prst="straightConnector1">
            <a:avLst/>
          </a:prstGeom>
          <a:noFill/>
          <a:ln cap="flat" cmpd="sng" w="28575">
            <a:solidFill>
              <a:srgbClr val="CFC9B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" name="Google Shape;60;p4"/>
          <p:cNvCxnSpPr/>
          <p:nvPr/>
        </p:nvCxnSpPr>
        <p:spPr>
          <a:xfrm>
            <a:off x="6691180" y="3049777"/>
            <a:ext cx="623400" cy="0"/>
          </a:xfrm>
          <a:prstGeom prst="straightConnector1">
            <a:avLst/>
          </a:prstGeom>
          <a:noFill/>
          <a:ln cap="flat" cmpd="sng" w="28575">
            <a:solidFill>
              <a:srgbClr val="CFC9B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" name="Google Shape;61;p4"/>
          <p:cNvCxnSpPr/>
          <p:nvPr/>
        </p:nvCxnSpPr>
        <p:spPr>
          <a:xfrm rot="-5400000">
            <a:off x="6015038" y="2564607"/>
            <a:ext cx="5143500" cy="0"/>
          </a:xfrm>
          <a:prstGeom prst="straightConnector1">
            <a:avLst/>
          </a:prstGeom>
          <a:noFill/>
          <a:ln cap="flat" cmpd="sng" w="28575">
            <a:solidFill>
              <a:srgbClr val="39B54A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2" name="Google Shape;6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3814" y="1739301"/>
            <a:ext cx="1123650" cy="112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6439" y="1739286"/>
            <a:ext cx="1123650" cy="1123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1038" y="1738316"/>
            <a:ext cx="1123650" cy="112463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4"/>
          <p:cNvSpPr txBox="1"/>
          <p:nvPr/>
        </p:nvSpPr>
        <p:spPr>
          <a:xfrm rot="5400000">
            <a:off x="7935175" y="1248574"/>
            <a:ext cx="1894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GLOBAL PITCH COMPETITION</a:t>
            </a:r>
            <a:endParaRPr b="0" i="0" sz="700" u="none" cap="none" strike="noStrike">
              <a:solidFill>
                <a:srgbClr val="000000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66" name="Google Shape;66;p4"/>
          <p:cNvSpPr txBox="1"/>
          <p:nvPr>
            <p:ph idx="12" type="sldNum"/>
          </p:nvPr>
        </p:nvSpPr>
        <p:spPr>
          <a:xfrm>
            <a:off x="8586788" y="4560213"/>
            <a:ext cx="5574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fld id="{00000000-1234-1234-1234-123412341234}" type="slidenum">
              <a:rPr lang="en" sz="2400">
                <a:latin typeface="Alegreya Sans"/>
                <a:ea typeface="Alegreya Sans"/>
                <a:cs typeface="Alegreya Sans"/>
                <a:sym typeface="Alegreya Sans"/>
              </a:rPr>
              <a:t>‹#›</a:t>
            </a:fld>
            <a:endParaRPr sz="2400">
              <a:latin typeface="Alegreya Sans"/>
              <a:ea typeface="Alegreya Sans"/>
              <a:cs typeface="Alegreya Sans"/>
              <a:sym typeface="Alegreya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 txBox="1"/>
          <p:nvPr/>
        </p:nvSpPr>
        <p:spPr>
          <a:xfrm>
            <a:off x="400875" y="2353825"/>
            <a:ext cx="19821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Lorem ipsum dolor sit amet, consectetur adipiscing elit. Aenean dui libero, bibendum sit amet pretium vel, tincidunt congue nunc. Sed auctor sed leo non fringilla</a:t>
            </a:r>
            <a:endParaRPr b="0" i="0" sz="700" u="none" cap="none" strike="noStrike">
              <a:solidFill>
                <a:srgbClr val="000000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72" name="Google Shape;72;p5"/>
          <p:cNvSpPr txBox="1"/>
          <p:nvPr/>
        </p:nvSpPr>
        <p:spPr>
          <a:xfrm>
            <a:off x="400880" y="1714504"/>
            <a:ext cx="611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" sz="3400" u="none" cap="none" strike="noStrike">
                <a:solidFill>
                  <a:srgbClr val="39B54A"/>
                </a:solidFill>
                <a:latin typeface="Merriweather"/>
                <a:ea typeface="Merriweather"/>
                <a:cs typeface="Merriweather"/>
                <a:sym typeface="Merriweather"/>
              </a:rPr>
              <a:t>01</a:t>
            </a:r>
            <a:endParaRPr b="0" i="0" sz="700" u="none" cap="none" strike="noStrike">
              <a:solidFill>
                <a:srgbClr val="39B54A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73" name="Google Shape;73;p5"/>
          <p:cNvCxnSpPr/>
          <p:nvPr/>
        </p:nvCxnSpPr>
        <p:spPr>
          <a:xfrm>
            <a:off x="386592" y="2285556"/>
            <a:ext cx="2043000" cy="0"/>
          </a:xfrm>
          <a:prstGeom prst="straightConnector1">
            <a:avLst/>
          </a:prstGeom>
          <a:noFill/>
          <a:ln cap="flat" cmpd="sng" w="381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" name="Google Shape;74;p5"/>
          <p:cNvSpPr txBox="1"/>
          <p:nvPr/>
        </p:nvSpPr>
        <p:spPr>
          <a:xfrm>
            <a:off x="3244923" y="1715126"/>
            <a:ext cx="611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" sz="3400" u="none" cap="none" strike="noStrike">
                <a:solidFill>
                  <a:srgbClr val="39B54A"/>
                </a:solidFill>
                <a:latin typeface="Merriweather"/>
                <a:ea typeface="Merriweather"/>
                <a:cs typeface="Merriweather"/>
                <a:sym typeface="Merriweather"/>
              </a:rPr>
              <a:t>02</a:t>
            </a:r>
            <a:endParaRPr b="0" i="0" sz="700" u="none" cap="none" strike="noStrike">
              <a:solidFill>
                <a:srgbClr val="39B54A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5" name="Google Shape;75;p5"/>
          <p:cNvSpPr txBox="1"/>
          <p:nvPr/>
        </p:nvSpPr>
        <p:spPr>
          <a:xfrm>
            <a:off x="3304750" y="2353811"/>
            <a:ext cx="19821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Lorem ipsum dolor sit amet, consectetur adipiscing elit. Aenean dui libero, bibendum sit amet pretium vel, tincidunt congue nunc. Sed auctor sed leo non fringilla</a:t>
            </a:r>
            <a:endParaRPr b="0" i="0" sz="700" u="none" cap="none" strike="noStrike">
              <a:solidFill>
                <a:srgbClr val="000000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cxnSp>
        <p:nvCxnSpPr>
          <p:cNvPr id="76" name="Google Shape;76;p5"/>
          <p:cNvCxnSpPr/>
          <p:nvPr/>
        </p:nvCxnSpPr>
        <p:spPr>
          <a:xfrm>
            <a:off x="3322970" y="2285556"/>
            <a:ext cx="1994100" cy="0"/>
          </a:xfrm>
          <a:prstGeom prst="straightConnector1">
            <a:avLst/>
          </a:prstGeom>
          <a:noFill/>
          <a:ln cap="flat" cmpd="sng" w="381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" name="Google Shape;77;p5"/>
          <p:cNvSpPr txBox="1"/>
          <p:nvPr/>
        </p:nvSpPr>
        <p:spPr>
          <a:xfrm>
            <a:off x="6132717" y="1715126"/>
            <a:ext cx="611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" sz="3400" u="none" cap="none" strike="noStrike">
                <a:solidFill>
                  <a:srgbClr val="39B54A"/>
                </a:solidFill>
                <a:latin typeface="Merriweather"/>
                <a:ea typeface="Merriweather"/>
                <a:cs typeface="Merriweather"/>
                <a:sym typeface="Merriweather"/>
              </a:rPr>
              <a:t>03</a:t>
            </a:r>
            <a:endParaRPr b="0" i="0" sz="700" u="none" cap="none" strike="noStrike">
              <a:solidFill>
                <a:srgbClr val="39B54A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8" name="Google Shape;78;p5"/>
          <p:cNvSpPr txBox="1"/>
          <p:nvPr/>
        </p:nvSpPr>
        <p:spPr>
          <a:xfrm>
            <a:off x="6132713" y="2351438"/>
            <a:ext cx="19821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Lorem ipsum dolor sit amet, consectetur adipiscing elit. Aenean dui libero, bibendum sit amet pretium vel, tincidunt congue nunc. Sed auctor sed leo non fringilla</a:t>
            </a:r>
            <a:endParaRPr b="0" i="0" sz="700" u="none" cap="none" strike="noStrike">
              <a:solidFill>
                <a:srgbClr val="000000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cxnSp>
        <p:nvCxnSpPr>
          <p:cNvPr id="79" name="Google Shape;79;p5"/>
          <p:cNvCxnSpPr/>
          <p:nvPr/>
        </p:nvCxnSpPr>
        <p:spPr>
          <a:xfrm>
            <a:off x="6132717" y="2285556"/>
            <a:ext cx="1976700" cy="0"/>
          </a:xfrm>
          <a:prstGeom prst="straightConnector1">
            <a:avLst/>
          </a:prstGeom>
          <a:noFill/>
          <a:ln cap="flat" cmpd="sng" w="381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0" name="Google Shape;80;p5"/>
          <p:cNvSpPr txBox="1"/>
          <p:nvPr/>
        </p:nvSpPr>
        <p:spPr>
          <a:xfrm>
            <a:off x="457200" y="371475"/>
            <a:ext cx="8172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" sz="33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BUSINESS</a:t>
            </a:r>
            <a:endParaRPr b="0" i="0" sz="33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" sz="33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MODEL</a:t>
            </a:r>
            <a:endParaRPr b="0" i="0" sz="33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81" name="Google Shape;81;p5"/>
          <p:cNvCxnSpPr/>
          <p:nvPr/>
        </p:nvCxnSpPr>
        <p:spPr>
          <a:xfrm rot="-5400000">
            <a:off x="6015038" y="2564607"/>
            <a:ext cx="5143500" cy="0"/>
          </a:xfrm>
          <a:prstGeom prst="straightConnector1">
            <a:avLst/>
          </a:prstGeom>
          <a:noFill/>
          <a:ln cap="flat" cmpd="sng" w="28575">
            <a:solidFill>
              <a:srgbClr val="39B54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" name="Google Shape;82;p5"/>
          <p:cNvSpPr txBox="1"/>
          <p:nvPr/>
        </p:nvSpPr>
        <p:spPr>
          <a:xfrm rot="5400000">
            <a:off x="7935175" y="1248574"/>
            <a:ext cx="1894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GLOBAL PITCH COMPETITION</a:t>
            </a:r>
            <a:endParaRPr b="0" i="0" sz="700" u="none" cap="none" strike="noStrike">
              <a:solidFill>
                <a:srgbClr val="000000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83" name="Google Shape;83;p5"/>
          <p:cNvSpPr txBox="1"/>
          <p:nvPr>
            <p:ph idx="12" type="sldNum"/>
          </p:nvPr>
        </p:nvSpPr>
        <p:spPr>
          <a:xfrm>
            <a:off x="8586788" y="4560213"/>
            <a:ext cx="5574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fld id="{00000000-1234-1234-1234-123412341234}" type="slidenum">
              <a:rPr lang="en" sz="2400">
                <a:latin typeface="Alegreya Sans"/>
                <a:ea typeface="Alegreya Sans"/>
                <a:cs typeface="Alegreya Sans"/>
                <a:sym typeface="Alegreya Sans"/>
              </a:rPr>
              <a:t>‹#›</a:t>
            </a:fld>
            <a:endParaRPr sz="2400">
              <a:latin typeface="Alegreya Sans"/>
              <a:ea typeface="Alegreya Sans"/>
              <a:cs typeface="Alegreya Sans"/>
              <a:sym typeface="Alegreya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/>
          <p:nvPr/>
        </p:nvSpPr>
        <p:spPr>
          <a:xfrm>
            <a:off x="0" y="0"/>
            <a:ext cx="3506400" cy="51435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6"/>
          <p:cNvPicPr preferRelativeResize="0"/>
          <p:nvPr/>
        </p:nvPicPr>
        <p:blipFill rotWithShape="1">
          <a:blip r:embed="rId3">
            <a:alphaModFix amt="13000"/>
          </a:blip>
          <a:srcRect b="28564" l="0" r="27770" t="798"/>
          <a:stretch/>
        </p:blipFill>
        <p:spPr>
          <a:xfrm>
            <a:off x="-19" y="0"/>
            <a:ext cx="350629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6"/>
          <p:cNvSpPr txBox="1"/>
          <p:nvPr/>
        </p:nvSpPr>
        <p:spPr>
          <a:xfrm>
            <a:off x="342469" y="1684812"/>
            <a:ext cx="2821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ROADMAP</a:t>
            </a:r>
            <a:endParaRPr b="0" i="0" sz="33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&amp; TRACTION</a:t>
            </a:r>
            <a:endParaRPr b="0" i="0" sz="33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91" name="Google Shape;91;p6"/>
          <p:cNvCxnSpPr/>
          <p:nvPr/>
        </p:nvCxnSpPr>
        <p:spPr>
          <a:xfrm rot="-5400000">
            <a:off x="6015038" y="2564607"/>
            <a:ext cx="5143500" cy="0"/>
          </a:xfrm>
          <a:prstGeom prst="straightConnector1">
            <a:avLst/>
          </a:prstGeom>
          <a:noFill/>
          <a:ln cap="flat" cmpd="sng" w="28575">
            <a:solidFill>
              <a:srgbClr val="39B54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2" name="Google Shape;92;p6"/>
          <p:cNvSpPr txBox="1"/>
          <p:nvPr/>
        </p:nvSpPr>
        <p:spPr>
          <a:xfrm rot="5400000">
            <a:off x="7935175" y="1248574"/>
            <a:ext cx="1894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GLOBAL PITCH COMPETITION</a:t>
            </a:r>
            <a:endParaRPr b="0" i="0" sz="700" u="none" cap="none" strike="noStrike">
              <a:solidFill>
                <a:srgbClr val="000000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93" name="Google Shape;93;p6"/>
          <p:cNvSpPr txBox="1"/>
          <p:nvPr>
            <p:ph idx="12" type="sldNum"/>
          </p:nvPr>
        </p:nvSpPr>
        <p:spPr>
          <a:xfrm>
            <a:off x="8586788" y="4560213"/>
            <a:ext cx="5574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fld id="{00000000-1234-1234-1234-123412341234}" type="slidenum">
              <a:rPr lang="en" sz="2400">
                <a:latin typeface="Alegreya Sans"/>
                <a:ea typeface="Alegreya Sans"/>
                <a:cs typeface="Alegreya Sans"/>
                <a:sym typeface="Alegreya Sans"/>
              </a:rPr>
              <a:t>‹#›</a:t>
            </a:fld>
            <a:endParaRPr sz="2400"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cxnSp>
        <p:nvCxnSpPr>
          <p:cNvPr id="94" name="Google Shape;94;p6"/>
          <p:cNvCxnSpPr/>
          <p:nvPr/>
        </p:nvCxnSpPr>
        <p:spPr>
          <a:xfrm rot="-5400000">
            <a:off x="3378846" y="2564607"/>
            <a:ext cx="5143500" cy="0"/>
          </a:xfrm>
          <a:prstGeom prst="straightConnector1">
            <a:avLst/>
          </a:prstGeom>
          <a:noFill/>
          <a:ln cap="flat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95" name="Google Shape;95;p6"/>
          <p:cNvGrpSpPr/>
          <p:nvPr/>
        </p:nvGrpSpPr>
        <p:grpSpPr>
          <a:xfrm>
            <a:off x="5789712" y="1380590"/>
            <a:ext cx="336050" cy="337556"/>
            <a:chOff x="11579424" y="2761181"/>
            <a:chExt cx="672099" cy="675112"/>
          </a:xfrm>
        </p:grpSpPr>
        <p:grpSp>
          <p:nvGrpSpPr>
            <p:cNvPr id="96" name="Google Shape;96;p6"/>
            <p:cNvGrpSpPr/>
            <p:nvPr/>
          </p:nvGrpSpPr>
          <p:grpSpPr>
            <a:xfrm>
              <a:off x="11579424" y="2761181"/>
              <a:ext cx="672099" cy="675112"/>
              <a:chOff x="1813" y="0"/>
              <a:chExt cx="809173" cy="812800"/>
            </a:xfrm>
          </p:grpSpPr>
          <p:sp>
            <p:nvSpPr>
              <p:cNvPr id="97" name="Google Shape;97;p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CFC9BD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6"/>
              <p:cNvSpPr txBox="1"/>
              <p:nvPr/>
            </p:nvSpPr>
            <p:spPr>
              <a:xfrm>
                <a:off x="76200" y="38100"/>
                <a:ext cx="660300" cy="6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63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9" name="Google Shape;99;p6"/>
            <p:cNvSpPr txBox="1"/>
            <p:nvPr/>
          </p:nvSpPr>
          <p:spPr>
            <a:xfrm>
              <a:off x="11629892" y="2908243"/>
              <a:ext cx="552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" sz="1300" u="none" cap="none" strike="noStrike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02</a:t>
              </a:r>
              <a:endParaRPr b="0" i="0" sz="7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100" name="Google Shape;100;p6"/>
          <p:cNvGrpSpPr/>
          <p:nvPr/>
        </p:nvGrpSpPr>
        <p:grpSpPr>
          <a:xfrm>
            <a:off x="5789712" y="2402969"/>
            <a:ext cx="336050" cy="337556"/>
            <a:chOff x="11579424" y="4805938"/>
            <a:chExt cx="672099" cy="675112"/>
          </a:xfrm>
        </p:grpSpPr>
        <p:grpSp>
          <p:nvGrpSpPr>
            <p:cNvPr id="101" name="Google Shape;101;p6"/>
            <p:cNvGrpSpPr/>
            <p:nvPr/>
          </p:nvGrpSpPr>
          <p:grpSpPr>
            <a:xfrm>
              <a:off x="11579424" y="4805938"/>
              <a:ext cx="672099" cy="675112"/>
              <a:chOff x="1813" y="0"/>
              <a:chExt cx="809173" cy="812800"/>
            </a:xfrm>
          </p:grpSpPr>
          <p:sp>
            <p:nvSpPr>
              <p:cNvPr id="102" name="Google Shape;102;p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CFC9BD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6"/>
              <p:cNvSpPr txBox="1"/>
              <p:nvPr/>
            </p:nvSpPr>
            <p:spPr>
              <a:xfrm>
                <a:off x="76200" y="38100"/>
                <a:ext cx="660300" cy="6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63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4" name="Google Shape;104;p6"/>
            <p:cNvSpPr txBox="1"/>
            <p:nvPr/>
          </p:nvSpPr>
          <p:spPr>
            <a:xfrm>
              <a:off x="11629892" y="4953000"/>
              <a:ext cx="552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" sz="1300" u="none" cap="none" strike="noStrike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03</a:t>
              </a:r>
              <a:endParaRPr b="0" i="0" sz="7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105" name="Google Shape;105;p6"/>
          <p:cNvGrpSpPr/>
          <p:nvPr/>
        </p:nvGrpSpPr>
        <p:grpSpPr>
          <a:xfrm>
            <a:off x="5789712" y="3425347"/>
            <a:ext cx="336050" cy="337556"/>
            <a:chOff x="11579424" y="6850694"/>
            <a:chExt cx="672099" cy="675112"/>
          </a:xfrm>
        </p:grpSpPr>
        <p:grpSp>
          <p:nvGrpSpPr>
            <p:cNvPr id="106" name="Google Shape;106;p6"/>
            <p:cNvGrpSpPr/>
            <p:nvPr/>
          </p:nvGrpSpPr>
          <p:grpSpPr>
            <a:xfrm>
              <a:off x="11579424" y="6850694"/>
              <a:ext cx="672099" cy="675112"/>
              <a:chOff x="1813" y="0"/>
              <a:chExt cx="809173" cy="812800"/>
            </a:xfrm>
          </p:grpSpPr>
          <p:sp>
            <p:nvSpPr>
              <p:cNvPr id="107" name="Google Shape;107;p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CFC9BD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6"/>
              <p:cNvSpPr txBox="1"/>
              <p:nvPr/>
            </p:nvSpPr>
            <p:spPr>
              <a:xfrm>
                <a:off x="76200" y="38100"/>
                <a:ext cx="660300" cy="6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63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9" name="Google Shape;109;p6"/>
            <p:cNvSpPr txBox="1"/>
            <p:nvPr/>
          </p:nvSpPr>
          <p:spPr>
            <a:xfrm>
              <a:off x="11629892" y="6997756"/>
              <a:ext cx="552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" sz="1300" u="none" cap="none" strike="noStrike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04</a:t>
              </a:r>
              <a:endParaRPr b="0" i="0" sz="7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110" name="Google Shape;110;p6"/>
          <p:cNvGrpSpPr/>
          <p:nvPr/>
        </p:nvGrpSpPr>
        <p:grpSpPr>
          <a:xfrm>
            <a:off x="5789712" y="4447725"/>
            <a:ext cx="336050" cy="337556"/>
            <a:chOff x="11579424" y="8895450"/>
            <a:chExt cx="672099" cy="675112"/>
          </a:xfrm>
        </p:grpSpPr>
        <p:grpSp>
          <p:nvGrpSpPr>
            <p:cNvPr id="111" name="Google Shape;111;p6"/>
            <p:cNvGrpSpPr/>
            <p:nvPr/>
          </p:nvGrpSpPr>
          <p:grpSpPr>
            <a:xfrm>
              <a:off x="11579424" y="8895450"/>
              <a:ext cx="672099" cy="675112"/>
              <a:chOff x="1813" y="0"/>
              <a:chExt cx="809173" cy="812800"/>
            </a:xfrm>
          </p:grpSpPr>
          <p:sp>
            <p:nvSpPr>
              <p:cNvPr id="112" name="Google Shape;112;p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CFC9BD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6"/>
              <p:cNvSpPr txBox="1"/>
              <p:nvPr/>
            </p:nvSpPr>
            <p:spPr>
              <a:xfrm>
                <a:off x="76200" y="38100"/>
                <a:ext cx="660300" cy="6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63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4" name="Google Shape;114;p6"/>
            <p:cNvSpPr txBox="1"/>
            <p:nvPr/>
          </p:nvSpPr>
          <p:spPr>
            <a:xfrm>
              <a:off x="11629892" y="9042512"/>
              <a:ext cx="552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" sz="1300" u="none" cap="none" strike="noStrike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05</a:t>
              </a:r>
              <a:endParaRPr b="0" i="0" sz="7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115" name="Google Shape;115;p6"/>
          <p:cNvGrpSpPr/>
          <p:nvPr/>
        </p:nvGrpSpPr>
        <p:grpSpPr>
          <a:xfrm>
            <a:off x="5789712" y="358213"/>
            <a:ext cx="336050" cy="337556"/>
            <a:chOff x="11579424" y="716425"/>
            <a:chExt cx="672099" cy="675112"/>
          </a:xfrm>
        </p:grpSpPr>
        <p:grpSp>
          <p:nvGrpSpPr>
            <p:cNvPr id="116" name="Google Shape;116;p6"/>
            <p:cNvGrpSpPr/>
            <p:nvPr/>
          </p:nvGrpSpPr>
          <p:grpSpPr>
            <a:xfrm>
              <a:off x="11579424" y="716425"/>
              <a:ext cx="672099" cy="675112"/>
              <a:chOff x="1813" y="0"/>
              <a:chExt cx="809173" cy="812800"/>
            </a:xfrm>
          </p:grpSpPr>
          <p:sp>
            <p:nvSpPr>
              <p:cNvPr id="117" name="Google Shape;117;p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CFC9BD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6"/>
              <p:cNvSpPr txBox="1"/>
              <p:nvPr/>
            </p:nvSpPr>
            <p:spPr>
              <a:xfrm>
                <a:off x="76200" y="38100"/>
                <a:ext cx="660300" cy="6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63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9" name="Google Shape;119;p6"/>
            <p:cNvSpPr txBox="1"/>
            <p:nvPr/>
          </p:nvSpPr>
          <p:spPr>
            <a:xfrm>
              <a:off x="11629892" y="863487"/>
              <a:ext cx="552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" sz="1300" u="none" cap="none" strike="noStrike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01</a:t>
              </a:r>
              <a:endParaRPr b="0" i="0" sz="7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120" name="Google Shape;120;p6"/>
          <p:cNvGrpSpPr/>
          <p:nvPr/>
        </p:nvGrpSpPr>
        <p:grpSpPr>
          <a:xfrm>
            <a:off x="6261432" y="265344"/>
            <a:ext cx="1682400" cy="590213"/>
            <a:chOff x="12522863" y="530688"/>
            <a:chExt cx="3364800" cy="1180426"/>
          </a:xfrm>
        </p:grpSpPr>
        <p:sp>
          <p:nvSpPr>
            <p:cNvPr id="121" name="Google Shape;121;p6"/>
            <p:cNvSpPr txBox="1"/>
            <p:nvPr/>
          </p:nvSpPr>
          <p:spPr>
            <a:xfrm>
              <a:off x="12522863" y="530688"/>
              <a:ext cx="3364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" sz="1300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DATE</a:t>
              </a:r>
              <a:endParaRPr b="0" i="0" sz="7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22" name="Google Shape;122;p6"/>
            <p:cNvSpPr txBox="1"/>
            <p:nvPr/>
          </p:nvSpPr>
          <p:spPr>
            <a:xfrm>
              <a:off x="12522863" y="1033714"/>
              <a:ext cx="3364800" cy="67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" sz="1000" u="none" cap="none" strike="noStrike">
                  <a:solidFill>
                    <a:schemeClr val="dk1"/>
                  </a:solidFill>
                  <a:latin typeface="Alegreya Sans Medium"/>
                  <a:ea typeface="Alegreya Sans Medium"/>
                  <a:cs typeface="Alegreya Sans Medium"/>
                  <a:sym typeface="Alegreya Sans Medium"/>
                </a:rPr>
                <a:t>A significant goal your company has achieved.</a:t>
              </a:r>
              <a:endParaRPr b="0" i="0" sz="700" u="none" cap="none" strike="noStrike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endParaRPr>
            </a:p>
          </p:txBody>
        </p:sp>
      </p:grpSp>
      <p:grpSp>
        <p:nvGrpSpPr>
          <p:cNvPr id="123" name="Google Shape;123;p6"/>
          <p:cNvGrpSpPr/>
          <p:nvPr/>
        </p:nvGrpSpPr>
        <p:grpSpPr>
          <a:xfrm>
            <a:off x="6261432" y="2310100"/>
            <a:ext cx="1682400" cy="590213"/>
            <a:chOff x="12522863" y="4620200"/>
            <a:chExt cx="3364800" cy="1180426"/>
          </a:xfrm>
        </p:grpSpPr>
        <p:sp>
          <p:nvSpPr>
            <p:cNvPr id="124" name="Google Shape;124;p6"/>
            <p:cNvSpPr txBox="1"/>
            <p:nvPr/>
          </p:nvSpPr>
          <p:spPr>
            <a:xfrm>
              <a:off x="12522863" y="4620200"/>
              <a:ext cx="3364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" sz="1300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DATE</a:t>
              </a:r>
              <a:endParaRPr b="0" i="0" sz="7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25" name="Google Shape;125;p6"/>
            <p:cNvSpPr txBox="1"/>
            <p:nvPr/>
          </p:nvSpPr>
          <p:spPr>
            <a:xfrm>
              <a:off x="12522863" y="5123226"/>
              <a:ext cx="3364800" cy="67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" sz="1000" u="none" cap="none" strike="noStrike">
                  <a:solidFill>
                    <a:schemeClr val="dk1"/>
                  </a:solidFill>
                  <a:latin typeface="Alegreya Sans Medium"/>
                  <a:ea typeface="Alegreya Sans Medium"/>
                  <a:cs typeface="Alegreya Sans Medium"/>
                  <a:sym typeface="Alegreya Sans Medium"/>
                </a:rPr>
                <a:t>A significant goal your company has achieved.</a:t>
              </a:r>
              <a:endParaRPr b="0" i="0" sz="700" u="none" cap="none" strike="noStrike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endParaRPr>
            </a:p>
          </p:txBody>
        </p:sp>
      </p:grpSp>
      <p:grpSp>
        <p:nvGrpSpPr>
          <p:cNvPr id="126" name="Google Shape;126;p6"/>
          <p:cNvGrpSpPr/>
          <p:nvPr/>
        </p:nvGrpSpPr>
        <p:grpSpPr>
          <a:xfrm>
            <a:off x="6261432" y="4338272"/>
            <a:ext cx="1682400" cy="590213"/>
            <a:chOff x="12522863" y="8676543"/>
            <a:chExt cx="3364800" cy="1180426"/>
          </a:xfrm>
        </p:grpSpPr>
        <p:sp>
          <p:nvSpPr>
            <p:cNvPr id="127" name="Google Shape;127;p6"/>
            <p:cNvSpPr txBox="1"/>
            <p:nvPr/>
          </p:nvSpPr>
          <p:spPr>
            <a:xfrm>
              <a:off x="12522863" y="8676543"/>
              <a:ext cx="3364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" sz="1300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DATE</a:t>
              </a:r>
              <a:endParaRPr b="0" i="0" sz="7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28" name="Google Shape;128;p6"/>
            <p:cNvSpPr txBox="1"/>
            <p:nvPr/>
          </p:nvSpPr>
          <p:spPr>
            <a:xfrm>
              <a:off x="12522863" y="9179569"/>
              <a:ext cx="3364800" cy="67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" sz="1000" u="none" cap="none" strike="noStrike">
                  <a:solidFill>
                    <a:schemeClr val="dk1"/>
                  </a:solidFill>
                  <a:latin typeface="Alegreya Sans Medium"/>
                  <a:ea typeface="Alegreya Sans Medium"/>
                  <a:cs typeface="Alegreya Sans Medium"/>
                  <a:sym typeface="Alegreya Sans Medium"/>
                </a:rPr>
                <a:t>A significant goal your company has achieved.</a:t>
              </a:r>
              <a:endParaRPr b="0" i="0" sz="700" u="none" cap="none" strike="noStrike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endParaRPr>
            </a:p>
          </p:txBody>
        </p:sp>
      </p:grpSp>
      <p:grpSp>
        <p:nvGrpSpPr>
          <p:cNvPr id="129" name="Google Shape;129;p6"/>
          <p:cNvGrpSpPr/>
          <p:nvPr/>
        </p:nvGrpSpPr>
        <p:grpSpPr>
          <a:xfrm>
            <a:off x="3973236" y="1303384"/>
            <a:ext cx="1682400" cy="590213"/>
            <a:chOff x="7946471" y="2606768"/>
            <a:chExt cx="3364800" cy="1180426"/>
          </a:xfrm>
        </p:grpSpPr>
        <p:sp>
          <p:nvSpPr>
            <p:cNvPr id="130" name="Google Shape;130;p6"/>
            <p:cNvSpPr txBox="1"/>
            <p:nvPr/>
          </p:nvSpPr>
          <p:spPr>
            <a:xfrm>
              <a:off x="7946471" y="2606768"/>
              <a:ext cx="3364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" sz="1300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DATE</a:t>
              </a:r>
              <a:endParaRPr b="0" i="0" sz="7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31" name="Google Shape;131;p6"/>
            <p:cNvSpPr txBox="1"/>
            <p:nvPr/>
          </p:nvSpPr>
          <p:spPr>
            <a:xfrm>
              <a:off x="7946471" y="3109794"/>
              <a:ext cx="3364800" cy="67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" sz="1000" u="none" cap="none" strike="noStrike">
                  <a:solidFill>
                    <a:schemeClr val="dk1"/>
                  </a:solidFill>
                  <a:latin typeface="Alegreya Sans Medium"/>
                  <a:ea typeface="Alegreya Sans Medium"/>
                  <a:cs typeface="Alegreya Sans Medium"/>
                  <a:sym typeface="Alegreya Sans Medium"/>
                </a:rPr>
                <a:t>A significant goal your company has achieved.</a:t>
              </a:r>
              <a:endParaRPr b="0" i="0" sz="700" u="none" cap="none" strike="noStrike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endParaRPr>
            </a:p>
          </p:txBody>
        </p:sp>
      </p:grpSp>
      <p:grpSp>
        <p:nvGrpSpPr>
          <p:cNvPr id="132" name="Google Shape;132;p6"/>
          <p:cNvGrpSpPr/>
          <p:nvPr/>
        </p:nvGrpSpPr>
        <p:grpSpPr>
          <a:xfrm>
            <a:off x="3973236" y="3306446"/>
            <a:ext cx="1682400" cy="590213"/>
            <a:chOff x="7946471" y="6612893"/>
            <a:chExt cx="3364800" cy="1180426"/>
          </a:xfrm>
        </p:grpSpPr>
        <p:sp>
          <p:nvSpPr>
            <p:cNvPr id="133" name="Google Shape;133;p6"/>
            <p:cNvSpPr txBox="1"/>
            <p:nvPr/>
          </p:nvSpPr>
          <p:spPr>
            <a:xfrm>
              <a:off x="7946471" y="6612893"/>
              <a:ext cx="3364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" sz="1300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DATE</a:t>
              </a:r>
              <a:endParaRPr b="0" i="0" sz="7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34" name="Google Shape;134;p6"/>
            <p:cNvSpPr txBox="1"/>
            <p:nvPr/>
          </p:nvSpPr>
          <p:spPr>
            <a:xfrm>
              <a:off x="7946471" y="7115919"/>
              <a:ext cx="3364800" cy="67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" sz="1000" u="none" cap="none" strike="noStrike">
                  <a:solidFill>
                    <a:schemeClr val="dk1"/>
                  </a:solidFill>
                  <a:latin typeface="Alegreya Sans Medium"/>
                  <a:ea typeface="Alegreya Sans Medium"/>
                  <a:cs typeface="Alegreya Sans Medium"/>
                  <a:sym typeface="Alegreya Sans Medium"/>
                </a:rPr>
                <a:t>A significant goal your company has achieved.</a:t>
              </a:r>
              <a:endParaRPr b="0" i="0" sz="700" u="none" cap="none" strike="noStrike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endParaRPr>
            </a:p>
          </p:txBody>
        </p:sp>
      </p:grpSp>
      <p:pic>
        <p:nvPicPr>
          <p:cNvPr id="135" name="Google Shape;13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100" y="4560225"/>
            <a:ext cx="1364593" cy="26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/>
          <p:nvPr/>
        </p:nvSpPr>
        <p:spPr>
          <a:xfrm>
            <a:off x="457200" y="1714500"/>
            <a:ext cx="50208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90500" lvl="0" marL="228600" marR="0" rtl="0" algn="l">
              <a:lnSpc>
                <a:spcPct val="1449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erriweather"/>
              <a:buAutoNum type="arabicPeriod"/>
            </a:pPr>
            <a:r>
              <a:rPr b="0" i="0" lang="en" sz="12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Vestibulum ante ipsum primis in faucibus orci luctus et</a:t>
            </a:r>
            <a:endParaRPr b="0" i="0" sz="12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190500" lvl="0" marL="228600" marR="0" rtl="0" algn="l">
              <a:lnSpc>
                <a:spcPct val="1449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erriweather"/>
              <a:buAutoNum type="arabicPeriod"/>
            </a:pPr>
            <a:r>
              <a:rPr b="0" i="0" lang="en" sz="12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Vestibulum ante ipsum primis in faucibus orci luctus et</a:t>
            </a:r>
            <a:endParaRPr b="0" i="0" sz="12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190500" lvl="0" marL="228600" marR="0" rtl="0" algn="l">
              <a:lnSpc>
                <a:spcPct val="1449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erriweather"/>
              <a:buAutoNum type="arabicPeriod"/>
            </a:pPr>
            <a:r>
              <a:rPr b="0" i="0" lang="en" sz="12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Vestibulum ante ipsum primis in faucibus orci luctus et</a:t>
            </a:r>
            <a:endParaRPr b="0" i="0" sz="12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41" name="Google Shape;141;p7"/>
          <p:cNvCxnSpPr/>
          <p:nvPr/>
        </p:nvCxnSpPr>
        <p:spPr>
          <a:xfrm rot="-5400000">
            <a:off x="6015038" y="2564607"/>
            <a:ext cx="5143500" cy="0"/>
          </a:xfrm>
          <a:prstGeom prst="straightConnector1">
            <a:avLst/>
          </a:prstGeom>
          <a:noFill/>
          <a:ln cap="flat" cmpd="sng" w="28575">
            <a:solidFill>
              <a:srgbClr val="39B54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2" name="Google Shape;142;p7"/>
          <p:cNvSpPr txBox="1"/>
          <p:nvPr/>
        </p:nvSpPr>
        <p:spPr>
          <a:xfrm>
            <a:off x="457200" y="366713"/>
            <a:ext cx="5371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MARKETING</a:t>
            </a:r>
            <a:endParaRPr b="0" i="0" sz="33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AND SALES</a:t>
            </a:r>
            <a:endParaRPr b="0" i="0" sz="33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3" name="Google Shape;143;p7"/>
          <p:cNvSpPr txBox="1"/>
          <p:nvPr/>
        </p:nvSpPr>
        <p:spPr>
          <a:xfrm rot="5400000">
            <a:off x="7935175" y="1248574"/>
            <a:ext cx="1894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GLOBAL PITCH COMPETITION</a:t>
            </a:r>
            <a:endParaRPr b="0" i="0" sz="700" u="none" cap="none" strike="noStrike">
              <a:solidFill>
                <a:srgbClr val="000000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144" name="Google Shape;144;p7"/>
          <p:cNvSpPr txBox="1"/>
          <p:nvPr>
            <p:ph idx="12" type="sldNum"/>
          </p:nvPr>
        </p:nvSpPr>
        <p:spPr>
          <a:xfrm>
            <a:off x="8586788" y="4560213"/>
            <a:ext cx="5574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fld id="{00000000-1234-1234-1234-123412341234}" type="slidenum">
              <a:rPr lang="en" sz="2400">
                <a:latin typeface="Alegreya Sans"/>
                <a:ea typeface="Alegreya Sans"/>
                <a:cs typeface="Alegreya Sans"/>
                <a:sym typeface="Alegreya Sans"/>
              </a:rPr>
              <a:t>‹#›</a:t>
            </a:fld>
            <a:endParaRPr sz="2400">
              <a:latin typeface="Alegreya Sans"/>
              <a:ea typeface="Alegreya Sans"/>
              <a:cs typeface="Alegreya Sans"/>
              <a:sym typeface="Alegreya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/>
          <p:nvPr/>
        </p:nvSpPr>
        <p:spPr>
          <a:xfrm>
            <a:off x="13" y="3049771"/>
            <a:ext cx="8585575" cy="1142991"/>
          </a:xfrm>
          <a:custGeom>
            <a:rect b="b" l="l" r="r" t="t"/>
            <a:pathLst>
              <a:path extrusionOk="0" h="601574" w="4816592">
                <a:moveTo>
                  <a:pt x="0" y="0"/>
                </a:moveTo>
                <a:lnTo>
                  <a:pt x="4816592" y="0"/>
                </a:lnTo>
                <a:lnTo>
                  <a:pt x="4816592" y="601574"/>
                </a:lnTo>
                <a:lnTo>
                  <a:pt x="0" y="601574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</p:sp>
      <p:sp>
        <p:nvSpPr>
          <p:cNvPr id="150" name="Google Shape;150;p8"/>
          <p:cNvSpPr txBox="1"/>
          <p:nvPr/>
        </p:nvSpPr>
        <p:spPr>
          <a:xfrm>
            <a:off x="457200" y="366713"/>
            <a:ext cx="5371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THE</a:t>
            </a:r>
            <a:endParaRPr b="0" i="0" sz="33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TEAM</a:t>
            </a:r>
            <a:endParaRPr b="0" i="0" sz="33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1" name="Google Shape;151;p8"/>
          <p:cNvSpPr txBox="1"/>
          <p:nvPr/>
        </p:nvSpPr>
        <p:spPr>
          <a:xfrm>
            <a:off x="482863" y="3596219"/>
            <a:ext cx="20457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Firstname</a:t>
            </a:r>
            <a:endParaRPr b="0" i="0" sz="1000" u="none" cap="none" strike="noStrike">
              <a:solidFill>
                <a:srgbClr val="000000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Lastname</a:t>
            </a:r>
            <a:endParaRPr b="0" i="0" sz="1000" u="none" cap="none" strike="noStrike">
              <a:solidFill>
                <a:srgbClr val="000000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152" name="Google Shape;152;p8"/>
          <p:cNvSpPr txBox="1"/>
          <p:nvPr/>
        </p:nvSpPr>
        <p:spPr>
          <a:xfrm>
            <a:off x="6034619" y="3605744"/>
            <a:ext cx="19365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Firstname</a:t>
            </a:r>
            <a:endParaRPr b="0" i="0" sz="1000" u="none" cap="none" strike="noStrike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Lastname</a:t>
            </a:r>
            <a:endParaRPr b="0" i="0" sz="1000" u="none" cap="none" strike="noStrike">
              <a:solidFill>
                <a:srgbClr val="000000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1129993" y="3236595"/>
            <a:ext cx="7512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TITLE</a:t>
            </a:r>
            <a:endParaRPr b="0" i="0" sz="1500" u="none" cap="none" strike="noStrike">
              <a:solidFill>
                <a:srgbClr val="000000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154" name="Google Shape;154;p8"/>
          <p:cNvSpPr txBox="1"/>
          <p:nvPr/>
        </p:nvSpPr>
        <p:spPr>
          <a:xfrm>
            <a:off x="3258756" y="3605744"/>
            <a:ext cx="20457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Firstname</a:t>
            </a:r>
            <a:endParaRPr b="0" i="0" sz="1000" u="none" cap="none" strike="noStrike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Lastname</a:t>
            </a:r>
            <a:endParaRPr b="0" i="0" sz="1000" u="none" cap="none" strike="noStrike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155" name="Google Shape;155;p8"/>
          <p:cNvSpPr txBox="1"/>
          <p:nvPr/>
        </p:nvSpPr>
        <p:spPr>
          <a:xfrm>
            <a:off x="3243443" y="3236595"/>
            <a:ext cx="20763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TITLE</a:t>
            </a:r>
            <a:endParaRPr b="0" i="0" sz="1500" u="none" cap="none" strike="noStrike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156" name="Google Shape;156;p8"/>
          <p:cNvSpPr txBox="1"/>
          <p:nvPr/>
        </p:nvSpPr>
        <p:spPr>
          <a:xfrm>
            <a:off x="6348263" y="3236595"/>
            <a:ext cx="13092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TITLE</a:t>
            </a:r>
            <a:endParaRPr b="0" i="0" sz="1500" u="none" cap="none" strike="noStrike">
              <a:solidFill>
                <a:srgbClr val="000000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cxnSp>
        <p:nvCxnSpPr>
          <p:cNvPr id="157" name="Google Shape;157;p8"/>
          <p:cNvCxnSpPr/>
          <p:nvPr/>
        </p:nvCxnSpPr>
        <p:spPr>
          <a:xfrm rot="-5400000">
            <a:off x="6015038" y="2564607"/>
            <a:ext cx="5143500" cy="0"/>
          </a:xfrm>
          <a:prstGeom prst="straightConnector1">
            <a:avLst/>
          </a:prstGeom>
          <a:noFill/>
          <a:ln cap="flat" cmpd="sng" w="28575">
            <a:solidFill>
              <a:srgbClr val="39B54A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58" name="Google Shape;158;p8"/>
          <p:cNvPicPr preferRelativeResize="0"/>
          <p:nvPr/>
        </p:nvPicPr>
        <p:blipFill rotWithShape="1">
          <a:blip r:embed="rId3">
            <a:alphaModFix/>
          </a:blip>
          <a:srcRect b="0" l="16243" r="16242" t="0"/>
          <a:stretch/>
        </p:blipFill>
        <p:spPr>
          <a:xfrm>
            <a:off x="943812" y="1739299"/>
            <a:ext cx="1123800" cy="1123800"/>
          </a:xfrm>
          <a:prstGeom prst="ellipse">
            <a:avLst/>
          </a:prstGeom>
          <a:noFill/>
          <a:ln cap="flat" cmpd="sng" w="28575">
            <a:solidFill>
              <a:srgbClr val="39B54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9" name="Google Shape;159;p8"/>
          <p:cNvPicPr preferRelativeResize="0"/>
          <p:nvPr/>
        </p:nvPicPr>
        <p:blipFill rotWithShape="1">
          <a:blip r:embed="rId4">
            <a:alphaModFix/>
          </a:blip>
          <a:srcRect b="0" l="9677" r="9676" t="0"/>
          <a:stretch/>
        </p:blipFill>
        <p:spPr>
          <a:xfrm>
            <a:off x="3714831" y="1729498"/>
            <a:ext cx="1133400" cy="1133400"/>
          </a:xfrm>
          <a:prstGeom prst="ellipse">
            <a:avLst/>
          </a:prstGeom>
          <a:noFill/>
          <a:ln cap="flat" cmpd="sng" w="28575">
            <a:solidFill>
              <a:srgbClr val="39B54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0" name="Google Shape;160;p8"/>
          <p:cNvPicPr preferRelativeResize="0"/>
          <p:nvPr/>
        </p:nvPicPr>
        <p:blipFill rotWithShape="1">
          <a:blip r:embed="rId5">
            <a:alphaModFix/>
          </a:blip>
          <a:srcRect b="0" l="16243" r="16242" t="0"/>
          <a:stretch/>
        </p:blipFill>
        <p:spPr>
          <a:xfrm>
            <a:off x="6441050" y="1739299"/>
            <a:ext cx="1123800" cy="1123800"/>
          </a:xfrm>
          <a:prstGeom prst="ellipse">
            <a:avLst/>
          </a:prstGeom>
          <a:noFill/>
          <a:ln cap="flat" cmpd="sng" w="28575">
            <a:solidFill>
              <a:srgbClr val="39B54A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1" name="Google Shape;161;p8"/>
          <p:cNvSpPr txBox="1"/>
          <p:nvPr/>
        </p:nvSpPr>
        <p:spPr>
          <a:xfrm rot="5400000">
            <a:off x="7935175" y="1248574"/>
            <a:ext cx="1894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GLOBAL PITCH COMPETITION</a:t>
            </a:r>
            <a:endParaRPr b="0" i="0" sz="700" u="none" cap="none" strike="noStrike">
              <a:solidFill>
                <a:srgbClr val="000000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162" name="Google Shape;162;p8"/>
          <p:cNvSpPr txBox="1"/>
          <p:nvPr>
            <p:ph idx="12" type="sldNum"/>
          </p:nvPr>
        </p:nvSpPr>
        <p:spPr>
          <a:xfrm>
            <a:off x="8586788" y="4560213"/>
            <a:ext cx="5574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fld id="{00000000-1234-1234-1234-123412341234}" type="slidenum">
              <a:rPr lang="en" sz="2400">
                <a:latin typeface="Alegreya Sans"/>
                <a:ea typeface="Alegreya Sans"/>
                <a:cs typeface="Alegreya Sans"/>
                <a:sym typeface="Alegreya Sans"/>
              </a:rPr>
              <a:t>‹#›</a:t>
            </a:fld>
            <a:endParaRPr sz="2400">
              <a:latin typeface="Alegreya Sans"/>
              <a:ea typeface="Alegreya Sans"/>
              <a:cs typeface="Alegreya Sans"/>
              <a:sym typeface="Alegreya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/>
          <p:nvPr/>
        </p:nvSpPr>
        <p:spPr>
          <a:xfrm>
            <a:off x="457200" y="635794"/>
            <a:ext cx="7820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FINANCIALS</a:t>
            </a:r>
            <a:endParaRPr b="0" i="0" sz="7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68" name="Google Shape;168;p9"/>
          <p:cNvCxnSpPr/>
          <p:nvPr/>
        </p:nvCxnSpPr>
        <p:spPr>
          <a:xfrm rot="-5400000">
            <a:off x="6015038" y="2564607"/>
            <a:ext cx="5143500" cy="0"/>
          </a:xfrm>
          <a:prstGeom prst="straightConnector1">
            <a:avLst/>
          </a:prstGeom>
          <a:noFill/>
          <a:ln cap="flat" cmpd="sng" w="28575">
            <a:solidFill>
              <a:srgbClr val="39B54A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69" name="Google Shape;16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310925"/>
            <a:ext cx="3856627" cy="1457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3710" y="1310925"/>
            <a:ext cx="3856627" cy="1457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" y="2975272"/>
            <a:ext cx="3856627" cy="1457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03710" y="2975272"/>
            <a:ext cx="3856627" cy="145720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9"/>
          <p:cNvSpPr txBox="1"/>
          <p:nvPr/>
        </p:nvSpPr>
        <p:spPr>
          <a:xfrm rot="5400000">
            <a:off x="7935175" y="1248574"/>
            <a:ext cx="1894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GLOBAL PITCH COMPETITION</a:t>
            </a:r>
            <a:endParaRPr b="0" i="0" sz="700" u="none" cap="none" strike="noStrike">
              <a:solidFill>
                <a:srgbClr val="000000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174" name="Google Shape;174;p9"/>
          <p:cNvSpPr txBox="1"/>
          <p:nvPr>
            <p:ph idx="12" type="sldNum"/>
          </p:nvPr>
        </p:nvSpPr>
        <p:spPr>
          <a:xfrm>
            <a:off x="8586788" y="4560213"/>
            <a:ext cx="5574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fld id="{00000000-1234-1234-1234-123412341234}" type="slidenum">
              <a:rPr lang="en" sz="2400">
                <a:latin typeface="Alegreya Sans"/>
                <a:ea typeface="Alegreya Sans"/>
                <a:cs typeface="Alegreya Sans"/>
                <a:sym typeface="Alegreya Sans"/>
              </a:rPr>
              <a:t>‹#›</a:t>
            </a:fld>
            <a:endParaRPr sz="2400">
              <a:latin typeface="Alegreya Sans"/>
              <a:ea typeface="Alegreya Sans"/>
              <a:cs typeface="Alegreya Sans"/>
              <a:sym typeface="Alegrey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