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9144000"/>
  <p:notesSz cx="6858000" cy="9144000"/>
  <p:embeddedFontLst>
    <p:embeddedFont>
      <p:font typeface="Candara"/>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3" roundtripDataSignature="AMtx7mhJgC7L9lcMXT799b9RhhOU6RqV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D4573E6-3338-4B70-9636-6A0208CE07C1}">
  <a:tblStyle styleId="{AD4573E6-3338-4B70-9636-6A0208CE07C1}" styleName="Table_0">
    <a:wholeTbl>
      <a:tcTxStyle b="off" i="off">
        <a:font>
          <a:latin typeface="Arial"/>
          <a:ea typeface="Arial"/>
          <a:cs typeface="Arial"/>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chemeClr val="accent6"/>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6">
              <a:alpha val="40000"/>
            </a:schemeClr>
          </a:solidFill>
        </a:fill>
      </a:tcStyle>
    </a:band1H>
    <a:band2H>
      <a:tcTxStyle b="off" i="off"/>
    </a:band2H>
    <a:band1V>
      <a:tcTxStyle b="off" i="off"/>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fill>
          <a:solidFill>
            <a:schemeClr val="accent6">
              <a:alpha val="40000"/>
            </a:schemeClr>
          </a:solidFill>
        </a:fill>
      </a:tcStyle>
    </a:band1V>
    <a:band2V>
      <a:tcTxStyle b="off" i="off"/>
    </a:band2V>
    <a:lastCol>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chemeClr val="lt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6"/>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ndara-bold.fntdata"/><Relationship Id="rId11" Type="http://schemas.openxmlformats.org/officeDocument/2006/relationships/slide" Target="slides/slide5.xml"/><Relationship Id="rId22" Type="http://schemas.openxmlformats.org/officeDocument/2006/relationships/font" Target="fonts/Candara-boldItalic.fntdata"/><Relationship Id="rId10" Type="http://schemas.openxmlformats.org/officeDocument/2006/relationships/slide" Target="slides/slide4.xml"/><Relationship Id="rId21" Type="http://schemas.openxmlformats.org/officeDocument/2006/relationships/font" Target="fonts/Candara-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Candara-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05" name="Google Shape;10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JM</a:t>
            </a:r>
            <a:endParaRPr/>
          </a:p>
        </p:txBody>
      </p:sp>
      <p:sp>
        <p:nvSpPr>
          <p:cNvPr id="185" name="Google Shape;185;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JM</a:t>
            </a:r>
            <a:endParaRPr/>
          </a:p>
        </p:txBody>
      </p:sp>
      <p:sp>
        <p:nvSpPr>
          <p:cNvPr id="191" name="Google Shape;191;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CS</a:t>
            </a:r>
            <a:endParaRPr b="0" i="0" sz="1200" u="none" cap="none" strike="noStrike">
              <a:solidFill>
                <a:schemeClr val="dk1"/>
              </a:solidFill>
              <a:latin typeface="Calibri"/>
              <a:ea typeface="Calibri"/>
              <a:cs typeface="Calibri"/>
              <a:sym typeface="Calibri"/>
            </a:endParaRPr>
          </a:p>
        </p:txBody>
      </p:sp>
      <p:sp>
        <p:nvSpPr>
          <p:cNvPr id="113" name="Google Shape;11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CS</a:t>
            </a:r>
            <a:endParaRPr b="0" i="0" sz="1200" u="none" cap="none" strike="noStrike">
              <a:solidFill>
                <a:schemeClr val="dk1"/>
              </a:solidFill>
              <a:latin typeface="Calibri"/>
              <a:ea typeface="Calibri"/>
              <a:cs typeface="Calibri"/>
              <a:sym typeface="Calibri"/>
            </a:endParaRPr>
          </a:p>
        </p:txBody>
      </p:sp>
      <p:sp>
        <p:nvSpPr>
          <p:cNvPr id="120" name="Google Shape;12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CS</a:t>
            </a:r>
            <a:endParaRPr/>
          </a:p>
        </p:txBody>
      </p:sp>
      <p:sp>
        <p:nvSpPr>
          <p:cNvPr id="125" name="Google Shape;12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CS</a:t>
            </a:r>
            <a:endParaRPr b="0" i="0" sz="1200" u="none" cap="none" strike="noStrike">
              <a:solidFill>
                <a:schemeClr val="dk1"/>
              </a:solidFill>
              <a:latin typeface="Calibri"/>
              <a:ea typeface="Calibri"/>
              <a:cs typeface="Calibri"/>
              <a:sym typeface="Calibri"/>
            </a:endParaRPr>
          </a:p>
        </p:txBody>
      </p:sp>
      <p:sp>
        <p:nvSpPr>
          <p:cNvPr id="130" name="Google Shape;13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463fe6ff20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463fe6ff2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1463fe6ff2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JM</a:t>
            </a:r>
            <a:endParaRPr/>
          </a:p>
        </p:txBody>
      </p:sp>
      <p:sp>
        <p:nvSpPr>
          <p:cNvPr id="165" name="Google Shape;16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JM</a:t>
            </a:r>
            <a:endParaRPr/>
          </a:p>
        </p:txBody>
      </p:sp>
      <p:sp>
        <p:nvSpPr>
          <p:cNvPr id="173" name="Google Shape;17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JM</a:t>
            </a:r>
            <a:endParaRPr/>
          </a:p>
        </p:txBody>
      </p:sp>
      <p:sp>
        <p:nvSpPr>
          <p:cNvPr id="179" name="Google Shape;17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pic>
        <p:nvPicPr>
          <p:cNvPr descr="Cover-TextureForeGround.jpg" id="16" name="Google Shape;16;p1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7" name="Google Shape;17;p13"/>
          <p:cNvSpPr txBox="1"/>
          <p:nvPr>
            <p:ph type="ctrTitle"/>
          </p:nvPr>
        </p:nvSpPr>
        <p:spPr>
          <a:xfrm>
            <a:off x="1371600" y="1796303"/>
            <a:ext cx="7086600" cy="1847850"/>
          </a:xfrm>
          <a:prstGeom prst="rect">
            <a:avLst/>
          </a:prstGeom>
          <a:noFill/>
          <a:ln>
            <a:noFill/>
          </a:ln>
        </p:spPr>
        <p:txBody>
          <a:bodyPr anchorCtr="0" anchor="b" bIns="45700" lIns="91425" spcFirstLastPara="1" rIns="91425" wrap="square" tIns="45700">
            <a:noAutofit/>
          </a:bodyPr>
          <a:lstStyle>
            <a:lvl1pPr lvl="0" marR="0" algn="ctr">
              <a:lnSpc>
                <a:spcPct val="100000"/>
              </a:lnSpc>
              <a:spcBef>
                <a:spcPts val="0"/>
              </a:spcBef>
              <a:spcAft>
                <a:spcPts val="0"/>
              </a:spcAft>
              <a:buClr>
                <a:srgbClr val="3F3F3F"/>
              </a:buClr>
              <a:buSzPts val="5400"/>
              <a:buFont typeface="Candara"/>
              <a:buNone/>
              <a:defRPr b="1" i="0" sz="5400" u="none" cap="none" strike="noStrike">
                <a:solidFill>
                  <a:srgbClr val="3F3F3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13"/>
          <p:cNvSpPr txBox="1"/>
          <p:nvPr>
            <p:ph idx="1" type="subTitle"/>
          </p:nvPr>
        </p:nvSpPr>
        <p:spPr>
          <a:xfrm>
            <a:off x="1371600" y="3666565"/>
            <a:ext cx="7086600" cy="17526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1pPr>
            <a:lvl2pPr lvl="1" marR="0" algn="ctr">
              <a:lnSpc>
                <a:spcPct val="100000"/>
              </a:lnSpc>
              <a:spcBef>
                <a:spcPts val="600"/>
              </a:spcBef>
              <a:spcAft>
                <a:spcPts val="0"/>
              </a:spcAft>
              <a:buClr>
                <a:srgbClr val="888888"/>
              </a:buClr>
              <a:buSzPts val="2200"/>
              <a:buFont typeface="Noto Sans Symbols"/>
              <a:buNone/>
              <a:defRPr b="0" i="0" sz="2200" u="none" cap="none" strike="noStrike">
                <a:solidFill>
                  <a:srgbClr val="888888"/>
                </a:solidFill>
                <a:latin typeface="Candara"/>
                <a:ea typeface="Candara"/>
                <a:cs typeface="Candara"/>
                <a:sym typeface="Candara"/>
              </a:defRPr>
            </a:lvl2pPr>
            <a:lvl3pPr lvl="2" marR="0" algn="ctr">
              <a:lnSpc>
                <a:spcPct val="100000"/>
              </a:lnSpc>
              <a:spcBef>
                <a:spcPts val="600"/>
              </a:spcBef>
              <a:spcAft>
                <a:spcPts val="0"/>
              </a:spcAft>
              <a:buClr>
                <a:srgbClr val="888888"/>
              </a:buClr>
              <a:buSzPts val="2000"/>
              <a:buFont typeface="Noto Sans Symbols"/>
              <a:buNone/>
              <a:defRPr b="0" i="0" sz="2000" u="none" cap="none" strike="noStrike">
                <a:solidFill>
                  <a:srgbClr val="888888"/>
                </a:solidFill>
                <a:latin typeface="Candara"/>
                <a:ea typeface="Candara"/>
                <a:cs typeface="Candara"/>
                <a:sym typeface="Candara"/>
              </a:defRPr>
            </a:lvl3pPr>
            <a:lvl4pPr lvl="3" marR="0" algn="ctr">
              <a:lnSpc>
                <a:spcPct val="100000"/>
              </a:lnSpc>
              <a:spcBef>
                <a:spcPts val="600"/>
              </a:spcBef>
              <a:spcAft>
                <a:spcPts val="0"/>
              </a:spcAft>
              <a:buClr>
                <a:srgbClr val="888888"/>
              </a:buClr>
              <a:buSzPts val="1800"/>
              <a:buFont typeface="Noto Sans Symbols"/>
              <a:buNone/>
              <a:defRPr b="0" i="0" sz="1800" u="none" cap="none" strike="noStrike">
                <a:solidFill>
                  <a:srgbClr val="888888"/>
                </a:solidFill>
                <a:latin typeface="Candara"/>
                <a:ea typeface="Candara"/>
                <a:cs typeface="Candara"/>
                <a:sym typeface="Candara"/>
              </a:defRPr>
            </a:lvl4pPr>
            <a:lvl5pPr lvl="4" marR="0" algn="ctr">
              <a:lnSpc>
                <a:spcPct val="100000"/>
              </a:lnSpc>
              <a:spcBef>
                <a:spcPts val="600"/>
              </a:spcBef>
              <a:spcAft>
                <a:spcPts val="0"/>
              </a:spcAft>
              <a:buClr>
                <a:srgbClr val="888888"/>
              </a:buClr>
              <a:buSzPts val="1800"/>
              <a:buFont typeface="Noto Sans Symbols"/>
              <a:buNone/>
              <a:defRPr b="0" i="0" sz="1800" u="none" cap="none" strike="noStrike">
                <a:solidFill>
                  <a:srgbClr val="888888"/>
                </a:solidFill>
                <a:latin typeface="Candara"/>
                <a:ea typeface="Candara"/>
                <a:cs typeface="Candara"/>
                <a:sym typeface="Candara"/>
              </a:defRPr>
            </a:lvl5pPr>
            <a:lvl6pPr lvl="5" marR="0" algn="ctr">
              <a:lnSpc>
                <a:spcPct val="100000"/>
              </a:lnSpc>
              <a:spcBef>
                <a:spcPts val="360"/>
              </a:spcBef>
              <a:spcAft>
                <a:spcPts val="0"/>
              </a:spcAft>
              <a:buClr>
                <a:srgbClr val="888888"/>
              </a:buClr>
              <a:buSzPts val="1800"/>
              <a:buFont typeface="Noto Sans Symbols"/>
              <a:buNone/>
              <a:defRPr b="0" i="0" sz="1800" u="none" cap="none" strike="noStrike">
                <a:solidFill>
                  <a:srgbClr val="888888"/>
                </a:solidFill>
                <a:latin typeface="Candara"/>
                <a:ea typeface="Candara"/>
                <a:cs typeface="Candara"/>
                <a:sym typeface="Candara"/>
              </a:defRPr>
            </a:lvl6pPr>
            <a:lvl7pPr lvl="6" marR="0" algn="ctr">
              <a:lnSpc>
                <a:spcPct val="100000"/>
              </a:lnSpc>
              <a:spcBef>
                <a:spcPts val="360"/>
              </a:spcBef>
              <a:spcAft>
                <a:spcPts val="0"/>
              </a:spcAft>
              <a:buClr>
                <a:srgbClr val="888888"/>
              </a:buClr>
              <a:buSzPts val="1800"/>
              <a:buFont typeface="Noto Sans Symbols"/>
              <a:buNone/>
              <a:defRPr b="0" i="0" sz="1800" u="none" cap="none" strike="noStrike">
                <a:solidFill>
                  <a:srgbClr val="888888"/>
                </a:solidFill>
                <a:latin typeface="Candara"/>
                <a:ea typeface="Candara"/>
                <a:cs typeface="Candara"/>
                <a:sym typeface="Candara"/>
              </a:defRPr>
            </a:lvl7pPr>
            <a:lvl8pPr lvl="7" marR="0" algn="ctr">
              <a:lnSpc>
                <a:spcPct val="100000"/>
              </a:lnSpc>
              <a:spcBef>
                <a:spcPts val="360"/>
              </a:spcBef>
              <a:spcAft>
                <a:spcPts val="0"/>
              </a:spcAft>
              <a:buClr>
                <a:srgbClr val="888888"/>
              </a:buClr>
              <a:buSzPts val="1800"/>
              <a:buFont typeface="Noto Sans Symbols"/>
              <a:buNone/>
              <a:defRPr b="0" i="0" sz="1800" u="none" cap="none" strike="noStrike">
                <a:solidFill>
                  <a:srgbClr val="888888"/>
                </a:solidFill>
                <a:latin typeface="Candara"/>
                <a:ea typeface="Candara"/>
                <a:cs typeface="Candara"/>
                <a:sym typeface="Candara"/>
              </a:defRPr>
            </a:lvl8pPr>
            <a:lvl9pPr lvl="8" marR="0" algn="ctr">
              <a:lnSpc>
                <a:spcPct val="100000"/>
              </a:lnSpc>
              <a:spcBef>
                <a:spcPts val="360"/>
              </a:spcBef>
              <a:spcAft>
                <a:spcPts val="0"/>
              </a:spcAft>
              <a:buClr>
                <a:srgbClr val="888888"/>
              </a:buClr>
              <a:buSzPts val="1800"/>
              <a:buFont typeface="Noto Sans Symbols"/>
              <a:buNone/>
              <a:defRPr b="0" i="0" sz="1800" u="none" cap="none" strike="noStrike">
                <a:solidFill>
                  <a:srgbClr val="888888"/>
                </a:solidFill>
                <a:latin typeface="Candara"/>
                <a:ea typeface="Candara"/>
                <a:cs typeface="Candara"/>
                <a:sym typeface="Candara"/>
              </a:defRPr>
            </a:lvl9pPr>
          </a:lstStyle>
          <a:p/>
        </p:txBody>
      </p:sp>
      <p:sp>
        <p:nvSpPr>
          <p:cNvPr id="19" name="Google Shape;19;p13"/>
          <p:cNvSpPr txBox="1"/>
          <p:nvPr>
            <p:ph idx="10" type="dt"/>
          </p:nvPr>
        </p:nvSpPr>
        <p:spPr>
          <a:xfrm>
            <a:off x="5988423" y="6221506"/>
            <a:ext cx="2743200"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20" name="Google Shape;20;p13"/>
          <p:cNvSpPr txBox="1"/>
          <p:nvPr>
            <p:ph idx="11" type="ftr"/>
          </p:nvPr>
        </p:nvSpPr>
        <p:spPr>
          <a:xfrm>
            <a:off x="1295400" y="6221506"/>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80" name="Shape 80"/>
        <p:cNvGrpSpPr/>
        <p:nvPr/>
      </p:nvGrpSpPr>
      <p:grpSpPr>
        <a:xfrm>
          <a:off x="0" y="0"/>
          <a:ext cx="0" cy="0"/>
          <a:chOff x="0" y="0"/>
          <a:chExt cx="0" cy="0"/>
        </a:xfrm>
      </p:grpSpPr>
      <p:pic>
        <p:nvPicPr>
          <p:cNvPr descr="Interior-Overlay.png" id="81" name="Google Shape;81;p2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82" name="Google Shape;82;p22"/>
          <p:cNvSpPr txBox="1"/>
          <p:nvPr>
            <p:ph type="title"/>
          </p:nvPr>
        </p:nvSpPr>
        <p:spPr>
          <a:xfrm>
            <a:off x="1089025" y="3765177"/>
            <a:ext cx="7272338" cy="1098176"/>
          </a:xfrm>
          <a:prstGeom prst="rect">
            <a:avLst/>
          </a:prstGeom>
          <a:noFill/>
          <a:ln>
            <a:noFill/>
          </a:ln>
        </p:spPr>
        <p:txBody>
          <a:bodyPr anchorCtr="0" anchor="b" bIns="45700" lIns="91425" spcFirstLastPara="1" rIns="91425" wrap="square" tIns="45700">
            <a:noAutofit/>
          </a:bodyPr>
          <a:lstStyle>
            <a:lvl1pPr lvl="0" marR="0" algn="ctr">
              <a:lnSpc>
                <a:spcPct val="100000"/>
              </a:lnSpc>
              <a:spcBef>
                <a:spcPts val="0"/>
              </a:spcBef>
              <a:spcAft>
                <a:spcPts val="0"/>
              </a:spcAft>
              <a:buClr>
                <a:srgbClr val="3F3F3F"/>
              </a:buClr>
              <a:buSzPts val="3600"/>
              <a:buFont typeface="Candara"/>
              <a:buNone/>
              <a:defRPr b="1" i="0" sz="3600" u="none" cap="none" strike="noStrike">
                <a:solidFill>
                  <a:srgbClr val="3F3F3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22"/>
          <p:cNvSpPr/>
          <p:nvPr>
            <p:ph idx="2" type="pic"/>
          </p:nvPr>
        </p:nvSpPr>
        <p:spPr>
          <a:xfrm>
            <a:off x="2578013" y="777240"/>
            <a:ext cx="4294363" cy="2866913"/>
          </a:xfrm>
          <a:prstGeom prst="rect">
            <a:avLst/>
          </a:prstGeom>
          <a:noFill/>
          <a:ln cap="flat" cmpd="dbl"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lvl1pPr lvl="0" marR="0" rtl="0" algn="l">
              <a:lnSpc>
                <a:spcPct val="100000"/>
              </a:lnSpc>
              <a:spcBef>
                <a:spcPts val="2000"/>
              </a:spcBef>
              <a:spcAft>
                <a:spcPts val="0"/>
              </a:spcAft>
              <a:buClr>
                <a:srgbClr val="3F3F3F"/>
              </a:buClr>
              <a:buSzPts val="3200"/>
              <a:buFont typeface="Noto Sans Symbols"/>
              <a:buNone/>
              <a:defRPr b="0" i="0" sz="3200" u="none" cap="none" strike="noStrike">
                <a:solidFill>
                  <a:srgbClr val="3F3F3F"/>
                </a:solidFill>
                <a:latin typeface="Candara"/>
                <a:ea typeface="Candara"/>
                <a:cs typeface="Candara"/>
                <a:sym typeface="Candara"/>
              </a:defRPr>
            </a:lvl1pPr>
            <a:lvl2pPr lvl="1" marR="0" rtl="0" algn="l">
              <a:lnSpc>
                <a:spcPct val="100000"/>
              </a:lnSpc>
              <a:spcBef>
                <a:spcPts val="600"/>
              </a:spcBef>
              <a:spcAft>
                <a:spcPts val="0"/>
              </a:spcAft>
              <a:buClr>
                <a:srgbClr val="3F3F3F"/>
              </a:buClr>
              <a:buSzPts val="2800"/>
              <a:buFont typeface="Noto Sans Symbols"/>
              <a:buNone/>
              <a:defRPr b="0" i="0" sz="2800" u="none" cap="none" strike="noStrike">
                <a:solidFill>
                  <a:srgbClr val="3F3F3F"/>
                </a:solidFill>
                <a:latin typeface="Candara"/>
                <a:ea typeface="Candara"/>
                <a:cs typeface="Candara"/>
                <a:sym typeface="Candara"/>
              </a:defRPr>
            </a:lvl2pPr>
            <a:lvl3pPr lvl="2" marR="0" rtl="0" algn="l">
              <a:lnSpc>
                <a:spcPct val="100000"/>
              </a:lnSpc>
              <a:spcBef>
                <a:spcPts val="600"/>
              </a:spcBef>
              <a:spcAft>
                <a:spcPts val="0"/>
              </a:spcAft>
              <a:buClr>
                <a:srgbClr val="3F3F3F"/>
              </a:buClr>
              <a:buSzPts val="2400"/>
              <a:buFont typeface="Noto Sans Symbols"/>
              <a:buNone/>
              <a:defRPr b="0" i="0" sz="2400" u="none" cap="none" strike="noStrike">
                <a:solidFill>
                  <a:srgbClr val="3F3F3F"/>
                </a:solidFill>
                <a:latin typeface="Candara"/>
                <a:ea typeface="Candara"/>
                <a:cs typeface="Candara"/>
                <a:sym typeface="Candara"/>
              </a:defRPr>
            </a:lvl3pPr>
            <a:lvl4pPr lvl="3" marR="0" rtl="0" algn="l">
              <a:lnSpc>
                <a:spcPct val="100000"/>
              </a:lnSpc>
              <a:spcBef>
                <a:spcPts val="6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4pPr>
            <a:lvl5pPr lvl="4" marR="0" rtl="0" algn="l">
              <a:lnSpc>
                <a:spcPct val="100000"/>
              </a:lnSpc>
              <a:spcBef>
                <a:spcPts val="6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5pPr>
            <a:lvl6pPr lvl="5" marR="0" rtl="0" algn="l">
              <a:lnSpc>
                <a:spcPct val="100000"/>
              </a:lnSpc>
              <a:spcBef>
                <a:spcPts val="4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6pPr>
            <a:lvl7pPr lvl="6" marR="0" rtl="0" algn="l">
              <a:lnSpc>
                <a:spcPct val="100000"/>
              </a:lnSpc>
              <a:spcBef>
                <a:spcPts val="4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7pPr>
            <a:lvl8pPr lvl="7" marR="0" rtl="0" algn="l">
              <a:lnSpc>
                <a:spcPct val="100000"/>
              </a:lnSpc>
              <a:spcBef>
                <a:spcPts val="4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8pPr>
            <a:lvl9pPr lvl="8" marR="0" rtl="0" algn="l">
              <a:lnSpc>
                <a:spcPct val="100000"/>
              </a:lnSpc>
              <a:spcBef>
                <a:spcPts val="4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9pPr>
          </a:lstStyle>
          <a:p/>
        </p:txBody>
      </p:sp>
      <p:sp>
        <p:nvSpPr>
          <p:cNvPr id="84" name="Google Shape;84;p22"/>
          <p:cNvSpPr txBox="1"/>
          <p:nvPr>
            <p:ph idx="1" type="body"/>
          </p:nvPr>
        </p:nvSpPr>
        <p:spPr>
          <a:xfrm>
            <a:off x="1089025" y="4867836"/>
            <a:ext cx="7272338" cy="1264022"/>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3F3F3F"/>
              </a:buClr>
              <a:buSzPts val="1800"/>
              <a:buFont typeface="Noto Sans Symbols"/>
              <a:buNone/>
              <a:defRPr b="0" i="0" sz="1800" u="none" cap="none" strike="noStrike">
                <a:solidFill>
                  <a:srgbClr val="3F3F3F"/>
                </a:solidFill>
                <a:latin typeface="Candara"/>
                <a:ea typeface="Candara"/>
                <a:cs typeface="Candara"/>
                <a:sym typeface="Candara"/>
              </a:defRPr>
            </a:lvl1pPr>
            <a:lvl2pPr indent="-228600" lvl="1" marL="914400" marR="0" algn="l">
              <a:lnSpc>
                <a:spcPct val="100000"/>
              </a:lnSpc>
              <a:spcBef>
                <a:spcPts val="600"/>
              </a:spcBef>
              <a:spcAft>
                <a:spcPts val="0"/>
              </a:spcAft>
              <a:buClr>
                <a:srgbClr val="3F3F3F"/>
              </a:buClr>
              <a:buSzPts val="1200"/>
              <a:buFont typeface="Noto Sans Symbols"/>
              <a:buNone/>
              <a:defRPr b="0" i="0" sz="1200" u="none" cap="none" strike="noStrike">
                <a:solidFill>
                  <a:srgbClr val="3F3F3F"/>
                </a:solidFill>
                <a:latin typeface="Candara"/>
                <a:ea typeface="Candara"/>
                <a:cs typeface="Candara"/>
                <a:sym typeface="Candara"/>
              </a:defRPr>
            </a:lvl2pPr>
            <a:lvl3pPr indent="-228600" lvl="2" marL="1371600" marR="0" algn="l">
              <a:lnSpc>
                <a:spcPct val="100000"/>
              </a:lnSpc>
              <a:spcBef>
                <a:spcPts val="600"/>
              </a:spcBef>
              <a:spcAft>
                <a:spcPts val="0"/>
              </a:spcAft>
              <a:buClr>
                <a:srgbClr val="3F3F3F"/>
              </a:buClr>
              <a:buSzPts val="1000"/>
              <a:buFont typeface="Noto Sans Symbols"/>
              <a:buNone/>
              <a:defRPr b="0" i="0" sz="1000" u="none" cap="none" strike="noStrike">
                <a:solidFill>
                  <a:srgbClr val="3F3F3F"/>
                </a:solidFill>
                <a:latin typeface="Candara"/>
                <a:ea typeface="Candara"/>
                <a:cs typeface="Candara"/>
                <a:sym typeface="Candara"/>
              </a:defRPr>
            </a:lvl3pPr>
            <a:lvl4pPr indent="-228600" lvl="3" marL="1828800" marR="0" algn="l">
              <a:lnSpc>
                <a:spcPct val="100000"/>
              </a:lnSpc>
              <a:spcBef>
                <a:spcPts val="60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4pPr>
            <a:lvl5pPr indent="-228600" lvl="4" marL="2286000" marR="0" algn="l">
              <a:lnSpc>
                <a:spcPct val="100000"/>
              </a:lnSpc>
              <a:spcBef>
                <a:spcPts val="60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5pPr>
            <a:lvl6pPr indent="-228600" lvl="5" marL="27432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6pPr>
            <a:lvl7pPr indent="-228600" lvl="6" marL="32004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7pPr>
            <a:lvl8pPr indent="-228600" lvl="7" marL="36576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8pPr>
            <a:lvl9pPr indent="-228600" lvl="8" marL="41148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9pPr>
          </a:lstStyle>
          <a:p/>
        </p:txBody>
      </p:sp>
      <p:sp>
        <p:nvSpPr>
          <p:cNvPr id="85" name="Google Shape;85;p22"/>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86" name="Google Shape;86;p22"/>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87" name="Google Shape;87;p22"/>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88" name="Shape 88"/>
        <p:cNvGrpSpPr/>
        <p:nvPr/>
      </p:nvGrpSpPr>
      <p:grpSpPr>
        <a:xfrm>
          <a:off x="0" y="0"/>
          <a:ext cx="0" cy="0"/>
          <a:chOff x="0" y="0"/>
          <a:chExt cx="0" cy="0"/>
        </a:xfrm>
      </p:grpSpPr>
      <p:pic>
        <p:nvPicPr>
          <p:cNvPr descr="Interior-Overlay.png" id="89" name="Google Shape;89;p2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0" name="Google Shape;90;p23"/>
          <p:cNvSpPr txBox="1"/>
          <p:nvPr>
            <p:ph type="title"/>
          </p:nvPr>
        </p:nvSpPr>
        <p:spPr>
          <a:xfrm>
            <a:off x="1089024" y="274637"/>
            <a:ext cx="7272339" cy="1339009"/>
          </a:xfrm>
          <a:prstGeom prst="rect">
            <a:avLst/>
          </a:prstGeom>
          <a:noFill/>
          <a:ln>
            <a:noFill/>
          </a:ln>
        </p:spPr>
        <p:txBody>
          <a:bodyPr anchorCtr="0" anchor="ctr" bIns="45700" lIns="91425" spcFirstLastPara="1" rIns="91425" wrap="square" tIns="45700">
            <a:noAutofit/>
          </a:bodyPr>
          <a:lstStyle>
            <a:lvl1pPr lvl="0" marR="0" algn="ctr">
              <a:lnSpc>
                <a:spcPct val="108333"/>
              </a:lnSpc>
              <a:spcBef>
                <a:spcPts val="0"/>
              </a:spcBef>
              <a:spcAft>
                <a:spcPts val="0"/>
              </a:spcAft>
              <a:buClr>
                <a:srgbClr val="3F3F3F"/>
              </a:buClr>
              <a:buSzPts val="4800"/>
              <a:buFont typeface="Candara"/>
              <a:buNone/>
              <a:defRPr b="1" i="0" sz="4800" u="none" cap="none" strike="noStrike">
                <a:solidFill>
                  <a:srgbClr val="3F3F3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 name="Google Shape;91;p23"/>
          <p:cNvSpPr txBox="1"/>
          <p:nvPr>
            <p:ph idx="1" type="body"/>
          </p:nvPr>
        </p:nvSpPr>
        <p:spPr>
          <a:xfrm rot="5400000">
            <a:off x="2563065" y="327865"/>
            <a:ext cx="4324257" cy="7272339"/>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2000"/>
              </a:spcBef>
              <a:spcAft>
                <a:spcPts val="0"/>
              </a:spcAft>
              <a:buClr>
                <a:srgbClr val="3F3F3F"/>
              </a:buClr>
              <a:buSzPts val="2400"/>
              <a:buFont typeface="Noto Sans Symbols"/>
              <a:buChar char="•"/>
              <a:defRPr b="0" i="0" sz="2400" u="none" cap="none" strike="noStrike">
                <a:solidFill>
                  <a:srgbClr val="3F3F3F"/>
                </a:solidFill>
                <a:latin typeface="Candara"/>
                <a:ea typeface="Candara"/>
                <a:cs typeface="Candara"/>
                <a:sym typeface="Candara"/>
              </a:defRPr>
            </a:lvl1pPr>
            <a:lvl2pPr indent="-368300" lvl="1" marL="914400" marR="0" algn="l">
              <a:lnSpc>
                <a:spcPct val="100000"/>
              </a:lnSpc>
              <a:spcBef>
                <a:spcPts val="600"/>
              </a:spcBef>
              <a:spcAft>
                <a:spcPts val="0"/>
              </a:spcAft>
              <a:buClr>
                <a:srgbClr val="3F3F3F"/>
              </a:buClr>
              <a:buSzPts val="2200"/>
              <a:buFont typeface="Noto Sans Symbols"/>
              <a:buChar char="•"/>
              <a:defRPr b="0" i="0" sz="2200" u="none" cap="none" strike="noStrike">
                <a:solidFill>
                  <a:srgbClr val="3F3F3F"/>
                </a:solidFill>
                <a:latin typeface="Candara"/>
                <a:ea typeface="Candara"/>
                <a:cs typeface="Candara"/>
                <a:sym typeface="Candara"/>
              </a:defRPr>
            </a:lvl2pPr>
            <a:lvl3pPr indent="-355600" lvl="2" marL="1371600" marR="0" algn="l">
              <a:lnSpc>
                <a:spcPct val="100000"/>
              </a:lnSpc>
              <a:spcBef>
                <a:spcPts val="600"/>
              </a:spcBef>
              <a:spcAft>
                <a:spcPts val="0"/>
              </a:spcAft>
              <a:buClr>
                <a:srgbClr val="3F3F3F"/>
              </a:buClr>
              <a:buSzPts val="2000"/>
              <a:buFont typeface="Noto Sans Symbols"/>
              <a:buChar char="•"/>
              <a:defRPr b="0" i="0" sz="2000" u="none" cap="none" strike="noStrike">
                <a:solidFill>
                  <a:srgbClr val="3F3F3F"/>
                </a:solidFill>
                <a:latin typeface="Candara"/>
                <a:ea typeface="Candara"/>
                <a:cs typeface="Candara"/>
                <a:sym typeface="Candara"/>
              </a:defRPr>
            </a:lvl3pPr>
            <a:lvl4pPr indent="-342900" lvl="3" marL="18288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4pPr>
            <a:lvl5pPr indent="-342900" lvl="4" marL="22860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5pPr>
            <a:lvl6pPr indent="-342900" lvl="5" marL="27432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6pPr>
            <a:lvl7pPr indent="-342900" lvl="6" marL="32004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7pPr>
            <a:lvl8pPr indent="-342900" lvl="7" marL="36576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8pPr>
            <a:lvl9pPr indent="-342900" lvl="8" marL="41148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9pPr>
          </a:lstStyle>
          <a:p/>
        </p:txBody>
      </p:sp>
      <p:sp>
        <p:nvSpPr>
          <p:cNvPr id="92" name="Google Shape;92;p23"/>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93" name="Google Shape;93;p23"/>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94" name="Google Shape;94;p23"/>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95" name="Shape 95"/>
        <p:cNvGrpSpPr/>
        <p:nvPr/>
      </p:nvGrpSpPr>
      <p:grpSpPr>
        <a:xfrm>
          <a:off x="0" y="0"/>
          <a:ext cx="0" cy="0"/>
          <a:chOff x="0" y="0"/>
          <a:chExt cx="0" cy="0"/>
        </a:xfrm>
      </p:grpSpPr>
      <p:pic>
        <p:nvPicPr>
          <p:cNvPr descr="Interior-Overlay.png" id="96" name="Google Shape;96;p2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7" name="Google Shape;97;p24"/>
          <p:cNvSpPr txBox="1"/>
          <p:nvPr>
            <p:ph type="title"/>
          </p:nvPr>
        </p:nvSpPr>
        <p:spPr>
          <a:xfrm rot="5400000">
            <a:off x="5220307" y="2605881"/>
            <a:ext cx="5516563" cy="1524000"/>
          </a:xfrm>
          <a:prstGeom prst="rect">
            <a:avLst/>
          </a:prstGeom>
          <a:noFill/>
          <a:ln>
            <a:noFill/>
          </a:ln>
        </p:spPr>
        <p:txBody>
          <a:bodyPr anchorCtr="0" anchor="ctr" bIns="45700" lIns="91425" spcFirstLastPara="1" rIns="91425" wrap="square" tIns="45700">
            <a:noAutofit/>
          </a:bodyPr>
          <a:lstStyle>
            <a:lvl1pPr lvl="0" marR="0" algn="ctr">
              <a:lnSpc>
                <a:spcPct val="108333"/>
              </a:lnSpc>
              <a:spcBef>
                <a:spcPts val="0"/>
              </a:spcBef>
              <a:spcAft>
                <a:spcPts val="0"/>
              </a:spcAft>
              <a:buClr>
                <a:srgbClr val="3F3F3F"/>
              </a:buClr>
              <a:buSzPts val="4800"/>
              <a:buFont typeface="Candara"/>
              <a:buNone/>
              <a:defRPr b="1" i="0" sz="4800" u="none" cap="none" strike="noStrike">
                <a:solidFill>
                  <a:srgbClr val="3F3F3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 name="Google Shape;98;p24"/>
          <p:cNvSpPr txBox="1"/>
          <p:nvPr>
            <p:ph idx="1" type="body"/>
          </p:nvPr>
        </p:nvSpPr>
        <p:spPr>
          <a:xfrm rot="5400000">
            <a:off x="1291431" y="407194"/>
            <a:ext cx="5516563" cy="5921376"/>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2000"/>
              </a:spcBef>
              <a:spcAft>
                <a:spcPts val="0"/>
              </a:spcAft>
              <a:buClr>
                <a:srgbClr val="3F3F3F"/>
              </a:buClr>
              <a:buSzPts val="2400"/>
              <a:buFont typeface="Noto Sans Symbols"/>
              <a:buChar char="•"/>
              <a:defRPr b="0" i="0" sz="2400" u="none" cap="none" strike="noStrike">
                <a:solidFill>
                  <a:srgbClr val="3F3F3F"/>
                </a:solidFill>
                <a:latin typeface="Candara"/>
                <a:ea typeface="Candara"/>
                <a:cs typeface="Candara"/>
                <a:sym typeface="Candara"/>
              </a:defRPr>
            </a:lvl1pPr>
            <a:lvl2pPr indent="-368300" lvl="1" marL="914400" marR="0" algn="l">
              <a:lnSpc>
                <a:spcPct val="100000"/>
              </a:lnSpc>
              <a:spcBef>
                <a:spcPts val="600"/>
              </a:spcBef>
              <a:spcAft>
                <a:spcPts val="0"/>
              </a:spcAft>
              <a:buClr>
                <a:srgbClr val="3F3F3F"/>
              </a:buClr>
              <a:buSzPts val="2200"/>
              <a:buFont typeface="Noto Sans Symbols"/>
              <a:buChar char="•"/>
              <a:defRPr b="0" i="0" sz="2200" u="none" cap="none" strike="noStrike">
                <a:solidFill>
                  <a:srgbClr val="3F3F3F"/>
                </a:solidFill>
                <a:latin typeface="Candara"/>
                <a:ea typeface="Candara"/>
                <a:cs typeface="Candara"/>
                <a:sym typeface="Candara"/>
              </a:defRPr>
            </a:lvl2pPr>
            <a:lvl3pPr indent="-355600" lvl="2" marL="1371600" marR="0" algn="l">
              <a:lnSpc>
                <a:spcPct val="100000"/>
              </a:lnSpc>
              <a:spcBef>
                <a:spcPts val="600"/>
              </a:spcBef>
              <a:spcAft>
                <a:spcPts val="0"/>
              </a:spcAft>
              <a:buClr>
                <a:srgbClr val="3F3F3F"/>
              </a:buClr>
              <a:buSzPts val="2000"/>
              <a:buFont typeface="Noto Sans Symbols"/>
              <a:buChar char="•"/>
              <a:defRPr b="0" i="0" sz="2000" u="none" cap="none" strike="noStrike">
                <a:solidFill>
                  <a:srgbClr val="3F3F3F"/>
                </a:solidFill>
                <a:latin typeface="Candara"/>
                <a:ea typeface="Candara"/>
                <a:cs typeface="Candara"/>
                <a:sym typeface="Candara"/>
              </a:defRPr>
            </a:lvl3pPr>
            <a:lvl4pPr indent="-342900" lvl="3" marL="18288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4pPr>
            <a:lvl5pPr indent="-342900" lvl="4" marL="22860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5pPr>
            <a:lvl6pPr indent="-342900" lvl="5" marL="27432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6pPr>
            <a:lvl7pPr indent="-342900" lvl="6" marL="32004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7pPr>
            <a:lvl8pPr indent="-342900" lvl="7" marL="36576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8pPr>
            <a:lvl9pPr indent="-342900" lvl="8" marL="41148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9pPr>
          </a:lstStyle>
          <a:p/>
        </p:txBody>
      </p:sp>
      <p:sp>
        <p:nvSpPr>
          <p:cNvPr id="99" name="Google Shape;99;p24"/>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100" name="Google Shape;100;p24"/>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101" name="Google Shape;101;p24"/>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21" name="Shape 21"/>
        <p:cNvGrpSpPr/>
        <p:nvPr/>
      </p:nvGrpSpPr>
      <p:grpSpPr>
        <a:xfrm>
          <a:off x="0" y="0"/>
          <a:ext cx="0" cy="0"/>
          <a:chOff x="0" y="0"/>
          <a:chExt cx="0" cy="0"/>
        </a:xfrm>
      </p:grpSpPr>
      <p:pic>
        <p:nvPicPr>
          <p:cNvPr descr="Interior-Overlay.png" id="22" name="Google Shape;22;p1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3" name="Google Shape;23;p14"/>
          <p:cNvSpPr txBox="1"/>
          <p:nvPr>
            <p:ph type="title"/>
          </p:nvPr>
        </p:nvSpPr>
        <p:spPr>
          <a:xfrm>
            <a:off x="1089024" y="274637"/>
            <a:ext cx="7272339" cy="1339009"/>
          </a:xfrm>
          <a:prstGeom prst="rect">
            <a:avLst/>
          </a:prstGeom>
          <a:noFill/>
          <a:ln>
            <a:noFill/>
          </a:ln>
        </p:spPr>
        <p:txBody>
          <a:bodyPr anchorCtr="0" anchor="ctr" bIns="45700" lIns="91425" spcFirstLastPara="1" rIns="91425" wrap="square" tIns="45700">
            <a:noAutofit/>
          </a:bodyPr>
          <a:lstStyle>
            <a:lvl1pPr lvl="0" marR="0" algn="ctr">
              <a:lnSpc>
                <a:spcPct val="108333"/>
              </a:lnSpc>
              <a:spcBef>
                <a:spcPts val="0"/>
              </a:spcBef>
              <a:spcAft>
                <a:spcPts val="0"/>
              </a:spcAft>
              <a:buClr>
                <a:srgbClr val="3F3F3F"/>
              </a:buClr>
              <a:buSzPts val="4800"/>
              <a:buFont typeface="Candara"/>
              <a:buNone/>
              <a:defRPr b="1" i="0" sz="4800" u="none" cap="none" strike="noStrike">
                <a:solidFill>
                  <a:srgbClr val="3F3F3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14"/>
          <p:cNvSpPr txBox="1"/>
          <p:nvPr>
            <p:ph idx="1" type="body"/>
          </p:nvPr>
        </p:nvSpPr>
        <p:spPr>
          <a:xfrm>
            <a:off x="1089024" y="1801906"/>
            <a:ext cx="7272339" cy="4324257"/>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2000"/>
              </a:spcBef>
              <a:spcAft>
                <a:spcPts val="0"/>
              </a:spcAft>
              <a:buClr>
                <a:srgbClr val="3F3F3F"/>
              </a:buClr>
              <a:buSzPts val="2400"/>
              <a:buFont typeface="Noto Sans Symbols"/>
              <a:buChar char="•"/>
              <a:defRPr b="0" i="0" sz="2400" u="none" cap="none" strike="noStrike">
                <a:solidFill>
                  <a:srgbClr val="3F3F3F"/>
                </a:solidFill>
                <a:latin typeface="Candara"/>
                <a:ea typeface="Candara"/>
                <a:cs typeface="Candara"/>
                <a:sym typeface="Candara"/>
              </a:defRPr>
            </a:lvl1pPr>
            <a:lvl2pPr indent="-368300" lvl="1" marL="914400" marR="0" algn="l">
              <a:lnSpc>
                <a:spcPct val="100000"/>
              </a:lnSpc>
              <a:spcBef>
                <a:spcPts val="600"/>
              </a:spcBef>
              <a:spcAft>
                <a:spcPts val="0"/>
              </a:spcAft>
              <a:buClr>
                <a:srgbClr val="3F3F3F"/>
              </a:buClr>
              <a:buSzPts val="2200"/>
              <a:buFont typeface="Noto Sans Symbols"/>
              <a:buChar char="•"/>
              <a:defRPr b="0" i="0" sz="2200" u="none" cap="none" strike="noStrike">
                <a:solidFill>
                  <a:srgbClr val="3F3F3F"/>
                </a:solidFill>
                <a:latin typeface="Candara"/>
                <a:ea typeface="Candara"/>
                <a:cs typeface="Candara"/>
                <a:sym typeface="Candara"/>
              </a:defRPr>
            </a:lvl2pPr>
            <a:lvl3pPr indent="-355600" lvl="2" marL="1371600" marR="0" algn="l">
              <a:lnSpc>
                <a:spcPct val="100000"/>
              </a:lnSpc>
              <a:spcBef>
                <a:spcPts val="600"/>
              </a:spcBef>
              <a:spcAft>
                <a:spcPts val="0"/>
              </a:spcAft>
              <a:buClr>
                <a:srgbClr val="3F3F3F"/>
              </a:buClr>
              <a:buSzPts val="2000"/>
              <a:buFont typeface="Noto Sans Symbols"/>
              <a:buChar char="•"/>
              <a:defRPr b="0" i="0" sz="2000" u="none" cap="none" strike="noStrike">
                <a:solidFill>
                  <a:srgbClr val="3F3F3F"/>
                </a:solidFill>
                <a:latin typeface="Candara"/>
                <a:ea typeface="Candara"/>
                <a:cs typeface="Candara"/>
                <a:sym typeface="Candara"/>
              </a:defRPr>
            </a:lvl3pPr>
            <a:lvl4pPr indent="-342900" lvl="3" marL="18288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4pPr>
            <a:lvl5pPr indent="-342900" lvl="4" marL="22860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5pPr>
            <a:lvl6pPr indent="-342900" lvl="5" marL="27432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6pPr>
            <a:lvl7pPr indent="-342900" lvl="6" marL="32004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7pPr>
            <a:lvl8pPr indent="-342900" lvl="7" marL="36576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8pPr>
            <a:lvl9pPr indent="-342900" lvl="8" marL="41148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9pPr>
          </a:lstStyle>
          <a:p/>
        </p:txBody>
      </p:sp>
      <p:sp>
        <p:nvSpPr>
          <p:cNvPr id="25" name="Google Shape;25;p14"/>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26" name="Google Shape;26;p14"/>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27" name="Google Shape;27;p14"/>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8" name="Shape 28"/>
        <p:cNvGrpSpPr/>
        <p:nvPr/>
      </p:nvGrpSpPr>
      <p:grpSpPr>
        <a:xfrm>
          <a:off x="0" y="0"/>
          <a:ext cx="0" cy="0"/>
          <a:chOff x="0" y="0"/>
          <a:chExt cx="0" cy="0"/>
        </a:xfrm>
      </p:grpSpPr>
      <p:pic>
        <p:nvPicPr>
          <p:cNvPr descr="Interior-Overlay.png" id="29" name="Google Shape;29;p1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0" name="Google Shape;30;p15"/>
          <p:cNvSpPr txBox="1"/>
          <p:nvPr>
            <p:ph type="title"/>
          </p:nvPr>
        </p:nvSpPr>
        <p:spPr>
          <a:xfrm>
            <a:off x="1371600" y="1792224"/>
            <a:ext cx="7086600" cy="1847088"/>
          </a:xfrm>
          <a:prstGeom prst="rect">
            <a:avLst/>
          </a:prstGeom>
          <a:noFill/>
          <a:ln>
            <a:noFill/>
          </a:ln>
        </p:spPr>
        <p:txBody>
          <a:bodyPr anchorCtr="0" anchor="b" bIns="45700" lIns="91425" spcFirstLastPara="1" rIns="91425" wrap="square" tIns="45700">
            <a:noAutofit/>
          </a:bodyPr>
          <a:lstStyle>
            <a:lvl1pPr lvl="0" marR="0" algn="ctr">
              <a:lnSpc>
                <a:spcPct val="100000"/>
              </a:lnSpc>
              <a:spcBef>
                <a:spcPts val="0"/>
              </a:spcBef>
              <a:spcAft>
                <a:spcPts val="0"/>
              </a:spcAft>
              <a:buClr>
                <a:srgbClr val="3F3F3F"/>
              </a:buClr>
              <a:buSzPts val="5400"/>
              <a:buFont typeface="Candara"/>
              <a:buNone/>
              <a:defRPr b="1" i="0" sz="5400" u="none" cap="none" strike="noStrike">
                <a:solidFill>
                  <a:srgbClr val="3F3F3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15"/>
          <p:cNvSpPr txBox="1"/>
          <p:nvPr>
            <p:ph idx="1" type="body"/>
          </p:nvPr>
        </p:nvSpPr>
        <p:spPr>
          <a:xfrm>
            <a:off x="1371600" y="3666744"/>
            <a:ext cx="7086600" cy="1755648"/>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1pPr>
            <a:lvl2pPr indent="-228600" lvl="1" marL="914400" marR="0" algn="l">
              <a:lnSpc>
                <a:spcPct val="100000"/>
              </a:lnSpc>
              <a:spcBef>
                <a:spcPts val="600"/>
              </a:spcBef>
              <a:spcAft>
                <a:spcPts val="0"/>
              </a:spcAft>
              <a:buClr>
                <a:srgbClr val="888888"/>
              </a:buClr>
              <a:buSzPts val="1800"/>
              <a:buFont typeface="Noto Sans Symbols"/>
              <a:buNone/>
              <a:defRPr b="0" i="0" sz="1800" u="none" cap="none" strike="noStrike">
                <a:solidFill>
                  <a:srgbClr val="888888"/>
                </a:solidFill>
                <a:latin typeface="Candara"/>
                <a:ea typeface="Candara"/>
                <a:cs typeface="Candara"/>
                <a:sym typeface="Candara"/>
              </a:defRPr>
            </a:lvl2pPr>
            <a:lvl3pPr indent="-228600" lvl="2" marL="1371600" marR="0" algn="l">
              <a:lnSpc>
                <a:spcPct val="100000"/>
              </a:lnSpc>
              <a:spcBef>
                <a:spcPts val="600"/>
              </a:spcBef>
              <a:spcAft>
                <a:spcPts val="0"/>
              </a:spcAft>
              <a:buClr>
                <a:srgbClr val="888888"/>
              </a:buClr>
              <a:buSzPts val="1600"/>
              <a:buFont typeface="Noto Sans Symbols"/>
              <a:buNone/>
              <a:defRPr b="0" i="0" sz="1600" u="none" cap="none" strike="noStrike">
                <a:solidFill>
                  <a:srgbClr val="888888"/>
                </a:solidFill>
                <a:latin typeface="Candara"/>
                <a:ea typeface="Candara"/>
                <a:cs typeface="Candara"/>
                <a:sym typeface="Candara"/>
              </a:defRPr>
            </a:lvl3pPr>
            <a:lvl4pPr indent="-228600" lvl="3" marL="1828800" marR="0" algn="l">
              <a:lnSpc>
                <a:spcPct val="100000"/>
              </a:lnSpc>
              <a:spcBef>
                <a:spcPts val="600"/>
              </a:spcBef>
              <a:spcAft>
                <a:spcPts val="0"/>
              </a:spcAft>
              <a:buClr>
                <a:srgbClr val="888888"/>
              </a:buClr>
              <a:buSzPts val="1400"/>
              <a:buFont typeface="Noto Sans Symbols"/>
              <a:buNone/>
              <a:defRPr b="0" i="0" sz="1400" u="none" cap="none" strike="noStrike">
                <a:solidFill>
                  <a:srgbClr val="888888"/>
                </a:solidFill>
                <a:latin typeface="Candara"/>
                <a:ea typeface="Candara"/>
                <a:cs typeface="Candara"/>
                <a:sym typeface="Candara"/>
              </a:defRPr>
            </a:lvl4pPr>
            <a:lvl5pPr indent="-228600" lvl="4" marL="2286000" marR="0" algn="l">
              <a:lnSpc>
                <a:spcPct val="100000"/>
              </a:lnSpc>
              <a:spcBef>
                <a:spcPts val="600"/>
              </a:spcBef>
              <a:spcAft>
                <a:spcPts val="0"/>
              </a:spcAft>
              <a:buClr>
                <a:srgbClr val="888888"/>
              </a:buClr>
              <a:buSzPts val="1400"/>
              <a:buFont typeface="Noto Sans Symbols"/>
              <a:buNone/>
              <a:defRPr b="0" i="0" sz="1400" u="none" cap="none" strike="noStrike">
                <a:solidFill>
                  <a:srgbClr val="888888"/>
                </a:solidFill>
                <a:latin typeface="Candara"/>
                <a:ea typeface="Candara"/>
                <a:cs typeface="Candara"/>
                <a:sym typeface="Candara"/>
              </a:defRPr>
            </a:lvl5pPr>
            <a:lvl6pPr indent="-228600" lvl="5" marL="2743200" marR="0" algn="l">
              <a:lnSpc>
                <a:spcPct val="100000"/>
              </a:lnSpc>
              <a:spcBef>
                <a:spcPts val="280"/>
              </a:spcBef>
              <a:spcAft>
                <a:spcPts val="0"/>
              </a:spcAft>
              <a:buClr>
                <a:srgbClr val="888888"/>
              </a:buClr>
              <a:buSzPts val="1400"/>
              <a:buFont typeface="Noto Sans Symbols"/>
              <a:buNone/>
              <a:defRPr b="0" i="0" sz="1400" u="none" cap="none" strike="noStrike">
                <a:solidFill>
                  <a:srgbClr val="888888"/>
                </a:solidFill>
                <a:latin typeface="Candara"/>
                <a:ea typeface="Candara"/>
                <a:cs typeface="Candara"/>
                <a:sym typeface="Candara"/>
              </a:defRPr>
            </a:lvl6pPr>
            <a:lvl7pPr indent="-228600" lvl="6" marL="3200400" marR="0" algn="l">
              <a:lnSpc>
                <a:spcPct val="100000"/>
              </a:lnSpc>
              <a:spcBef>
                <a:spcPts val="280"/>
              </a:spcBef>
              <a:spcAft>
                <a:spcPts val="0"/>
              </a:spcAft>
              <a:buClr>
                <a:srgbClr val="888888"/>
              </a:buClr>
              <a:buSzPts val="1400"/>
              <a:buFont typeface="Noto Sans Symbols"/>
              <a:buNone/>
              <a:defRPr b="0" i="0" sz="1400" u="none" cap="none" strike="noStrike">
                <a:solidFill>
                  <a:srgbClr val="888888"/>
                </a:solidFill>
                <a:latin typeface="Candara"/>
                <a:ea typeface="Candara"/>
                <a:cs typeface="Candara"/>
                <a:sym typeface="Candara"/>
              </a:defRPr>
            </a:lvl7pPr>
            <a:lvl8pPr indent="-228600" lvl="7" marL="3657600" marR="0" algn="l">
              <a:lnSpc>
                <a:spcPct val="100000"/>
              </a:lnSpc>
              <a:spcBef>
                <a:spcPts val="280"/>
              </a:spcBef>
              <a:spcAft>
                <a:spcPts val="0"/>
              </a:spcAft>
              <a:buClr>
                <a:srgbClr val="888888"/>
              </a:buClr>
              <a:buSzPts val="1400"/>
              <a:buFont typeface="Noto Sans Symbols"/>
              <a:buNone/>
              <a:defRPr b="0" i="0" sz="1400" u="none" cap="none" strike="noStrike">
                <a:solidFill>
                  <a:srgbClr val="888888"/>
                </a:solidFill>
                <a:latin typeface="Candara"/>
                <a:ea typeface="Candara"/>
                <a:cs typeface="Candara"/>
                <a:sym typeface="Candara"/>
              </a:defRPr>
            </a:lvl8pPr>
            <a:lvl9pPr indent="-228600" lvl="8" marL="4114800" marR="0" algn="l">
              <a:lnSpc>
                <a:spcPct val="100000"/>
              </a:lnSpc>
              <a:spcBef>
                <a:spcPts val="280"/>
              </a:spcBef>
              <a:spcAft>
                <a:spcPts val="0"/>
              </a:spcAft>
              <a:buClr>
                <a:srgbClr val="888888"/>
              </a:buClr>
              <a:buSzPts val="1400"/>
              <a:buFont typeface="Noto Sans Symbols"/>
              <a:buNone/>
              <a:defRPr b="0" i="0" sz="1400" u="none" cap="none" strike="noStrike">
                <a:solidFill>
                  <a:srgbClr val="888888"/>
                </a:solidFill>
                <a:latin typeface="Candara"/>
                <a:ea typeface="Candara"/>
                <a:cs typeface="Candara"/>
                <a:sym typeface="Candara"/>
              </a:defRPr>
            </a:lvl9pPr>
          </a:lstStyle>
          <a:p/>
        </p:txBody>
      </p:sp>
      <p:sp>
        <p:nvSpPr>
          <p:cNvPr id="32" name="Google Shape;32;p15"/>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33" name="Google Shape;33;p15"/>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34" name="Google Shape;34;p15"/>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35" name="Shape 35"/>
        <p:cNvGrpSpPr/>
        <p:nvPr/>
      </p:nvGrpSpPr>
      <p:grpSpPr>
        <a:xfrm>
          <a:off x="0" y="0"/>
          <a:ext cx="0" cy="0"/>
          <a:chOff x="0" y="0"/>
          <a:chExt cx="0" cy="0"/>
        </a:xfrm>
      </p:grpSpPr>
      <p:pic>
        <p:nvPicPr>
          <p:cNvPr descr="Interior-Overlay.png" id="36" name="Google Shape;36;p1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7" name="Google Shape;37;p16"/>
          <p:cNvSpPr txBox="1"/>
          <p:nvPr>
            <p:ph type="title"/>
          </p:nvPr>
        </p:nvSpPr>
        <p:spPr>
          <a:xfrm>
            <a:off x="1089024" y="274637"/>
            <a:ext cx="7272339" cy="1339009"/>
          </a:xfrm>
          <a:prstGeom prst="rect">
            <a:avLst/>
          </a:prstGeom>
          <a:noFill/>
          <a:ln>
            <a:noFill/>
          </a:ln>
        </p:spPr>
        <p:txBody>
          <a:bodyPr anchorCtr="0" anchor="ctr" bIns="45700" lIns="91425" spcFirstLastPara="1" rIns="91425" wrap="square" tIns="45700">
            <a:noAutofit/>
          </a:bodyPr>
          <a:lstStyle>
            <a:lvl1pPr lvl="0" marR="0" algn="ctr">
              <a:lnSpc>
                <a:spcPct val="108333"/>
              </a:lnSpc>
              <a:spcBef>
                <a:spcPts val="0"/>
              </a:spcBef>
              <a:spcAft>
                <a:spcPts val="0"/>
              </a:spcAft>
              <a:buClr>
                <a:srgbClr val="3F3F3F"/>
              </a:buClr>
              <a:buSzPts val="4800"/>
              <a:buFont typeface="Candara"/>
              <a:buNone/>
              <a:defRPr b="1" i="0" sz="4800" u="none" cap="none" strike="noStrike">
                <a:solidFill>
                  <a:srgbClr val="3F3F3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16"/>
          <p:cNvSpPr txBox="1"/>
          <p:nvPr>
            <p:ph idx="1" type="body"/>
          </p:nvPr>
        </p:nvSpPr>
        <p:spPr>
          <a:xfrm>
            <a:off x="1089023" y="1816100"/>
            <a:ext cx="3429000" cy="4310063"/>
          </a:xfrm>
          <a:prstGeom prst="rect">
            <a:avLst/>
          </a:prstGeom>
          <a:noFill/>
          <a:ln>
            <a:noFill/>
          </a:ln>
        </p:spPr>
        <p:txBody>
          <a:bodyPr anchorCtr="0" anchor="t" bIns="45700" lIns="91425" spcFirstLastPara="1" rIns="91425" wrap="square" tIns="45700">
            <a:noAutofit/>
          </a:bodyPr>
          <a:lstStyle>
            <a:lvl1pPr indent="-355600" lvl="0" marL="457200" marR="0" algn="l">
              <a:lnSpc>
                <a:spcPct val="100000"/>
              </a:lnSpc>
              <a:spcBef>
                <a:spcPts val="2000"/>
              </a:spcBef>
              <a:spcAft>
                <a:spcPts val="0"/>
              </a:spcAft>
              <a:buClr>
                <a:srgbClr val="3F3F3F"/>
              </a:buClr>
              <a:buSzPts val="2000"/>
              <a:buFont typeface="Noto Sans Symbols"/>
              <a:buChar char="•"/>
              <a:defRPr b="0" i="0" sz="2000" u="none" cap="none" strike="noStrike">
                <a:solidFill>
                  <a:srgbClr val="3F3F3F"/>
                </a:solidFill>
                <a:latin typeface="Candara"/>
                <a:ea typeface="Candara"/>
                <a:cs typeface="Candara"/>
                <a:sym typeface="Candara"/>
              </a:defRPr>
            </a:lvl1pPr>
            <a:lvl2pPr indent="-342900" lvl="1" marL="9144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2pPr>
            <a:lvl3pPr indent="-342900" lvl="2" marL="13716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3pPr>
            <a:lvl4pPr indent="-342900" lvl="3" marL="18288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4pPr>
            <a:lvl5pPr indent="-342900" lvl="4" marL="22860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5pPr>
            <a:lvl6pPr indent="-342900" lvl="5" marL="27432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6pPr>
            <a:lvl7pPr indent="-342900" lvl="6" marL="32004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7pPr>
            <a:lvl8pPr indent="-342900" lvl="7" marL="36576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8pPr>
            <a:lvl9pPr indent="-342900" lvl="8" marL="41148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9pPr>
          </a:lstStyle>
          <a:p/>
        </p:txBody>
      </p:sp>
      <p:sp>
        <p:nvSpPr>
          <p:cNvPr id="39" name="Google Shape;39;p16"/>
          <p:cNvSpPr txBox="1"/>
          <p:nvPr>
            <p:ph idx="2" type="body"/>
          </p:nvPr>
        </p:nvSpPr>
        <p:spPr>
          <a:xfrm>
            <a:off x="4932363" y="1816100"/>
            <a:ext cx="3429000" cy="4310063"/>
          </a:xfrm>
          <a:prstGeom prst="rect">
            <a:avLst/>
          </a:prstGeom>
          <a:noFill/>
          <a:ln>
            <a:noFill/>
          </a:ln>
        </p:spPr>
        <p:txBody>
          <a:bodyPr anchorCtr="0" anchor="t" bIns="45700" lIns="91425" spcFirstLastPara="1" rIns="91425" wrap="square" tIns="45700">
            <a:noAutofit/>
          </a:bodyPr>
          <a:lstStyle>
            <a:lvl1pPr indent="-355600" lvl="0" marL="457200" marR="0" algn="l">
              <a:lnSpc>
                <a:spcPct val="100000"/>
              </a:lnSpc>
              <a:spcBef>
                <a:spcPts val="2000"/>
              </a:spcBef>
              <a:spcAft>
                <a:spcPts val="0"/>
              </a:spcAft>
              <a:buClr>
                <a:srgbClr val="3F3F3F"/>
              </a:buClr>
              <a:buSzPts val="2000"/>
              <a:buFont typeface="Noto Sans Symbols"/>
              <a:buChar char="•"/>
              <a:defRPr b="0" i="0" sz="2000" u="none" cap="none" strike="noStrike">
                <a:solidFill>
                  <a:srgbClr val="3F3F3F"/>
                </a:solidFill>
                <a:latin typeface="Candara"/>
                <a:ea typeface="Candara"/>
                <a:cs typeface="Candara"/>
                <a:sym typeface="Candara"/>
              </a:defRPr>
            </a:lvl1pPr>
            <a:lvl2pPr indent="-342900" lvl="1" marL="9144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2pPr>
            <a:lvl3pPr indent="-342900" lvl="2" marL="13716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3pPr>
            <a:lvl4pPr indent="-342900" lvl="3" marL="18288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4pPr>
            <a:lvl5pPr indent="-342900" lvl="4" marL="22860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5pPr>
            <a:lvl6pPr indent="-342900" lvl="5" marL="27432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6pPr>
            <a:lvl7pPr indent="-342900" lvl="6" marL="32004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7pPr>
            <a:lvl8pPr indent="-342900" lvl="7" marL="36576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8pPr>
            <a:lvl9pPr indent="-342900" lvl="8" marL="41148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9pPr>
          </a:lstStyle>
          <a:p/>
        </p:txBody>
      </p:sp>
      <p:sp>
        <p:nvSpPr>
          <p:cNvPr id="40" name="Google Shape;40;p16"/>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41" name="Google Shape;41;p16"/>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42" name="Google Shape;42;p16"/>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43" name="Shape 43"/>
        <p:cNvGrpSpPr/>
        <p:nvPr/>
      </p:nvGrpSpPr>
      <p:grpSpPr>
        <a:xfrm>
          <a:off x="0" y="0"/>
          <a:ext cx="0" cy="0"/>
          <a:chOff x="0" y="0"/>
          <a:chExt cx="0" cy="0"/>
        </a:xfrm>
      </p:grpSpPr>
      <p:pic>
        <p:nvPicPr>
          <p:cNvPr descr="Interior-Overlay.png" id="44" name="Google Shape;44;p1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5" name="Google Shape;45;p17"/>
          <p:cNvSpPr txBox="1"/>
          <p:nvPr>
            <p:ph type="title"/>
          </p:nvPr>
        </p:nvSpPr>
        <p:spPr>
          <a:xfrm>
            <a:off x="1089024" y="274637"/>
            <a:ext cx="7272339" cy="1339009"/>
          </a:xfrm>
          <a:prstGeom prst="rect">
            <a:avLst/>
          </a:prstGeom>
          <a:noFill/>
          <a:ln>
            <a:noFill/>
          </a:ln>
        </p:spPr>
        <p:txBody>
          <a:bodyPr anchorCtr="0" anchor="ctr" bIns="45700" lIns="91425" spcFirstLastPara="1" rIns="91425" wrap="square" tIns="45700">
            <a:noAutofit/>
          </a:bodyPr>
          <a:lstStyle>
            <a:lvl1pPr lvl="0" marR="0" algn="ctr">
              <a:lnSpc>
                <a:spcPct val="108333"/>
              </a:lnSpc>
              <a:spcBef>
                <a:spcPts val="0"/>
              </a:spcBef>
              <a:spcAft>
                <a:spcPts val="0"/>
              </a:spcAft>
              <a:buClr>
                <a:srgbClr val="3F3F3F"/>
              </a:buClr>
              <a:buSzPts val="4800"/>
              <a:buFont typeface="Candara"/>
              <a:buNone/>
              <a:defRPr b="1" i="0" sz="4800" u="none" cap="none" strike="noStrike">
                <a:solidFill>
                  <a:srgbClr val="3F3F3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17"/>
          <p:cNvSpPr txBox="1"/>
          <p:nvPr>
            <p:ph idx="1" type="body"/>
          </p:nvPr>
        </p:nvSpPr>
        <p:spPr>
          <a:xfrm>
            <a:off x="1089024" y="1688679"/>
            <a:ext cx="3429000" cy="827088"/>
          </a:xfrm>
          <a:prstGeom prst="rect">
            <a:avLst/>
          </a:prstGeom>
          <a:noFill/>
          <a:ln>
            <a:noFill/>
          </a:ln>
        </p:spPr>
        <p:txBody>
          <a:bodyPr anchorCtr="0" anchor="ctr" bIns="45700" lIns="91425" spcFirstLastPara="1" rIns="91425" wrap="square" tIns="45700">
            <a:noAutofit/>
          </a:bodyPr>
          <a:lstStyle>
            <a:lvl1pPr indent="-228600" lvl="0" marL="457200" marR="0" algn="ctr">
              <a:lnSpc>
                <a:spcPct val="100000"/>
              </a:lnSpc>
              <a:spcBef>
                <a:spcPts val="0"/>
              </a:spcBef>
              <a:spcAft>
                <a:spcPts val="0"/>
              </a:spcAft>
              <a:buClr>
                <a:srgbClr val="3F3F3F"/>
              </a:buClr>
              <a:buSzPts val="2800"/>
              <a:buFont typeface="Noto Sans Symbols"/>
              <a:buNone/>
              <a:defRPr b="1" i="0" sz="2800" u="none" cap="none" strike="noStrike">
                <a:solidFill>
                  <a:srgbClr val="3F3F3F"/>
                </a:solidFill>
                <a:latin typeface="Candara"/>
                <a:ea typeface="Candara"/>
                <a:cs typeface="Candara"/>
                <a:sym typeface="Candara"/>
              </a:defRPr>
            </a:lvl1pPr>
            <a:lvl2pPr indent="-228600" lvl="1" marL="914400" marR="0" algn="l">
              <a:lnSpc>
                <a:spcPct val="100000"/>
              </a:lnSpc>
              <a:spcBef>
                <a:spcPts val="600"/>
              </a:spcBef>
              <a:spcAft>
                <a:spcPts val="0"/>
              </a:spcAft>
              <a:buClr>
                <a:srgbClr val="3F3F3F"/>
              </a:buClr>
              <a:buSzPts val="2000"/>
              <a:buFont typeface="Noto Sans Symbols"/>
              <a:buNone/>
              <a:defRPr b="1" i="0" sz="2000" u="none" cap="none" strike="noStrike">
                <a:solidFill>
                  <a:srgbClr val="3F3F3F"/>
                </a:solidFill>
                <a:latin typeface="Candara"/>
                <a:ea typeface="Candara"/>
                <a:cs typeface="Candara"/>
                <a:sym typeface="Candara"/>
              </a:defRPr>
            </a:lvl2pPr>
            <a:lvl3pPr indent="-228600" lvl="2" marL="1371600" marR="0" algn="l">
              <a:lnSpc>
                <a:spcPct val="100000"/>
              </a:lnSpc>
              <a:spcBef>
                <a:spcPts val="600"/>
              </a:spcBef>
              <a:spcAft>
                <a:spcPts val="0"/>
              </a:spcAft>
              <a:buClr>
                <a:srgbClr val="3F3F3F"/>
              </a:buClr>
              <a:buSzPts val="1800"/>
              <a:buFont typeface="Noto Sans Symbols"/>
              <a:buNone/>
              <a:defRPr b="1" i="0" sz="1800" u="none" cap="none" strike="noStrike">
                <a:solidFill>
                  <a:srgbClr val="3F3F3F"/>
                </a:solidFill>
                <a:latin typeface="Candara"/>
                <a:ea typeface="Candara"/>
                <a:cs typeface="Candara"/>
                <a:sym typeface="Candara"/>
              </a:defRPr>
            </a:lvl3pPr>
            <a:lvl4pPr indent="-228600" lvl="3" marL="1828800" marR="0" algn="l">
              <a:lnSpc>
                <a:spcPct val="100000"/>
              </a:lnSpc>
              <a:spcBef>
                <a:spcPts val="60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4pPr>
            <a:lvl5pPr indent="-228600" lvl="4" marL="2286000" marR="0" algn="l">
              <a:lnSpc>
                <a:spcPct val="100000"/>
              </a:lnSpc>
              <a:spcBef>
                <a:spcPts val="60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5pPr>
            <a:lvl6pPr indent="-228600" lvl="5" marL="2743200" marR="0" algn="l">
              <a:lnSpc>
                <a:spcPct val="100000"/>
              </a:lnSpc>
              <a:spcBef>
                <a:spcPts val="32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6pPr>
            <a:lvl7pPr indent="-228600" lvl="6" marL="3200400" marR="0" algn="l">
              <a:lnSpc>
                <a:spcPct val="100000"/>
              </a:lnSpc>
              <a:spcBef>
                <a:spcPts val="32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7pPr>
            <a:lvl8pPr indent="-228600" lvl="7" marL="3657600" marR="0" algn="l">
              <a:lnSpc>
                <a:spcPct val="100000"/>
              </a:lnSpc>
              <a:spcBef>
                <a:spcPts val="32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8pPr>
            <a:lvl9pPr indent="-228600" lvl="8" marL="4114800" marR="0" algn="l">
              <a:lnSpc>
                <a:spcPct val="100000"/>
              </a:lnSpc>
              <a:spcBef>
                <a:spcPts val="32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9pPr>
          </a:lstStyle>
          <a:p/>
        </p:txBody>
      </p:sp>
      <p:sp>
        <p:nvSpPr>
          <p:cNvPr id="47" name="Google Shape;47;p17"/>
          <p:cNvSpPr txBox="1"/>
          <p:nvPr>
            <p:ph idx="2" type="body"/>
          </p:nvPr>
        </p:nvSpPr>
        <p:spPr>
          <a:xfrm>
            <a:off x="1089024" y="2590800"/>
            <a:ext cx="3429000" cy="3535362"/>
          </a:xfrm>
          <a:prstGeom prst="rect">
            <a:avLst/>
          </a:prstGeom>
          <a:noFill/>
          <a:ln>
            <a:noFill/>
          </a:ln>
        </p:spPr>
        <p:txBody>
          <a:bodyPr anchorCtr="0" anchor="t" bIns="45700" lIns="91425" spcFirstLastPara="1" rIns="91425" wrap="square" tIns="45700">
            <a:noAutofit/>
          </a:bodyPr>
          <a:lstStyle>
            <a:lvl1pPr indent="-355600" lvl="0" marL="457200" marR="0" algn="l">
              <a:lnSpc>
                <a:spcPct val="100000"/>
              </a:lnSpc>
              <a:spcBef>
                <a:spcPts val="2000"/>
              </a:spcBef>
              <a:spcAft>
                <a:spcPts val="0"/>
              </a:spcAft>
              <a:buClr>
                <a:srgbClr val="3F3F3F"/>
              </a:buClr>
              <a:buSzPts val="2000"/>
              <a:buFont typeface="Noto Sans Symbols"/>
              <a:buChar char="•"/>
              <a:defRPr b="0" i="0" sz="2000" u="none" cap="none" strike="noStrike">
                <a:solidFill>
                  <a:srgbClr val="3F3F3F"/>
                </a:solidFill>
                <a:latin typeface="Candara"/>
                <a:ea typeface="Candara"/>
                <a:cs typeface="Candara"/>
                <a:sym typeface="Candara"/>
              </a:defRPr>
            </a:lvl1pPr>
            <a:lvl2pPr indent="-342900" lvl="1" marL="9144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2pPr>
            <a:lvl3pPr indent="-342900" lvl="2" marL="13716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3pPr>
            <a:lvl4pPr indent="-342900" lvl="3" marL="18288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4pPr>
            <a:lvl5pPr indent="-342900" lvl="4" marL="22860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5pPr>
            <a:lvl6pPr indent="-330200" lvl="5" marL="2743200" marR="0" algn="l">
              <a:lnSpc>
                <a:spcPct val="100000"/>
              </a:lnSpc>
              <a:spcBef>
                <a:spcPts val="320"/>
              </a:spcBef>
              <a:spcAft>
                <a:spcPts val="0"/>
              </a:spcAft>
              <a:buClr>
                <a:srgbClr val="3F3F3F"/>
              </a:buClr>
              <a:buSzPts val="1600"/>
              <a:buFont typeface="Noto Sans Symbols"/>
              <a:buChar char="•"/>
              <a:defRPr b="0" i="0" sz="1600" u="none" cap="none" strike="noStrike">
                <a:solidFill>
                  <a:srgbClr val="3F3F3F"/>
                </a:solidFill>
                <a:latin typeface="Candara"/>
                <a:ea typeface="Candara"/>
                <a:cs typeface="Candara"/>
                <a:sym typeface="Candara"/>
              </a:defRPr>
            </a:lvl6pPr>
            <a:lvl7pPr indent="-330200" lvl="6" marL="3200400" marR="0" algn="l">
              <a:lnSpc>
                <a:spcPct val="100000"/>
              </a:lnSpc>
              <a:spcBef>
                <a:spcPts val="320"/>
              </a:spcBef>
              <a:spcAft>
                <a:spcPts val="0"/>
              </a:spcAft>
              <a:buClr>
                <a:srgbClr val="3F3F3F"/>
              </a:buClr>
              <a:buSzPts val="1600"/>
              <a:buFont typeface="Noto Sans Symbols"/>
              <a:buChar char="•"/>
              <a:defRPr b="0" i="0" sz="1600" u="none" cap="none" strike="noStrike">
                <a:solidFill>
                  <a:srgbClr val="3F3F3F"/>
                </a:solidFill>
                <a:latin typeface="Candara"/>
                <a:ea typeface="Candara"/>
                <a:cs typeface="Candara"/>
                <a:sym typeface="Candara"/>
              </a:defRPr>
            </a:lvl7pPr>
            <a:lvl8pPr indent="-330200" lvl="7" marL="3657600" marR="0" algn="l">
              <a:lnSpc>
                <a:spcPct val="100000"/>
              </a:lnSpc>
              <a:spcBef>
                <a:spcPts val="320"/>
              </a:spcBef>
              <a:spcAft>
                <a:spcPts val="0"/>
              </a:spcAft>
              <a:buClr>
                <a:srgbClr val="3F3F3F"/>
              </a:buClr>
              <a:buSzPts val="1600"/>
              <a:buFont typeface="Noto Sans Symbols"/>
              <a:buChar char="•"/>
              <a:defRPr b="0" i="0" sz="1600" u="none" cap="none" strike="noStrike">
                <a:solidFill>
                  <a:srgbClr val="3F3F3F"/>
                </a:solidFill>
                <a:latin typeface="Candara"/>
                <a:ea typeface="Candara"/>
                <a:cs typeface="Candara"/>
                <a:sym typeface="Candara"/>
              </a:defRPr>
            </a:lvl8pPr>
            <a:lvl9pPr indent="-330200" lvl="8" marL="4114800" marR="0" algn="l">
              <a:lnSpc>
                <a:spcPct val="100000"/>
              </a:lnSpc>
              <a:spcBef>
                <a:spcPts val="320"/>
              </a:spcBef>
              <a:spcAft>
                <a:spcPts val="0"/>
              </a:spcAft>
              <a:buClr>
                <a:srgbClr val="3F3F3F"/>
              </a:buClr>
              <a:buSzPts val="1600"/>
              <a:buFont typeface="Noto Sans Symbols"/>
              <a:buChar char="•"/>
              <a:defRPr b="0" i="0" sz="1600" u="none" cap="none" strike="noStrike">
                <a:solidFill>
                  <a:srgbClr val="3F3F3F"/>
                </a:solidFill>
                <a:latin typeface="Candara"/>
                <a:ea typeface="Candara"/>
                <a:cs typeface="Candara"/>
                <a:sym typeface="Candara"/>
              </a:defRPr>
            </a:lvl9pPr>
          </a:lstStyle>
          <a:p/>
        </p:txBody>
      </p:sp>
      <p:sp>
        <p:nvSpPr>
          <p:cNvPr id="48" name="Google Shape;48;p17"/>
          <p:cNvSpPr txBox="1"/>
          <p:nvPr>
            <p:ph idx="3" type="body"/>
          </p:nvPr>
        </p:nvSpPr>
        <p:spPr>
          <a:xfrm>
            <a:off x="4932363" y="1688679"/>
            <a:ext cx="3429000" cy="827088"/>
          </a:xfrm>
          <a:prstGeom prst="rect">
            <a:avLst/>
          </a:prstGeom>
          <a:noFill/>
          <a:ln>
            <a:noFill/>
          </a:ln>
        </p:spPr>
        <p:txBody>
          <a:bodyPr anchorCtr="0" anchor="ctr" bIns="45700" lIns="91425" spcFirstLastPara="1" rIns="91425" wrap="square" tIns="45700">
            <a:noAutofit/>
          </a:bodyPr>
          <a:lstStyle>
            <a:lvl1pPr indent="-228600" lvl="0" marL="457200" marR="0" algn="ctr">
              <a:lnSpc>
                <a:spcPct val="100000"/>
              </a:lnSpc>
              <a:spcBef>
                <a:spcPts val="0"/>
              </a:spcBef>
              <a:spcAft>
                <a:spcPts val="0"/>
              </a:spcAft>
              <a:buClr>
                <a:srgbClr val="3F3F3F"/>
              </a:buClr>
              <a:buSzPts val="2800"/>
              <a:buFont typeface="Noto Sans Symbols"/>
              <a:buNone/>
              <a:defRPr b="1" i="0" sz="2800" u="none" cap="none" strike="noStrike">
                <a:solidFill>
                  <a:srgbClr val="3F3F3F"/>
                </a:solidFill>
                <a:latin typeface="Candara"/>
                <a:ea typeface="Candara"/>
                <a:cs typeface="Candara"/>
                <a:sym typeface="Candara"/>
              </a:defRPr>
            </a:lvl1pPr>
            <a:lvl2pPr indent="-228600" lvl="1" marL="914400" marR="0" algn="l">
              <a:lnSpc>
                <a:spcPct val="100000"/>
              </a:lnSpc>
              <a:spcBef>
                <a:spcPts val="600"/>
              </a:spcBef>
              <a:spcAft>
                <a:spcPts val="0"/>
              </a:spcAft>
              <a:buClr>
                <a:srgbClr val="3F3F3F"/>
              </a:buClr>
              <a:buSzPts val="2000"/>
              <a:buFont typeface="Noto Sans Symbols"/>
              <a:buNone/>
              <a:defRPr b="1" i="0" sz="2000" u="none" cap="none" strike="noStrike">
                <a:solidFill>
                  <a:srgbClr val="3F3F3F"/>
                </a:solidFill>
                <a:latin typeface="Candara"/>
                <a:ea typeface="Candara"/>
                <a:cs typeface="Candara"/>
                <a:sym typeface="Candara"/>
              </a:defRPr>
            </a:lvl2pPr>
            <a:lvl3pPr indent="-228600" lvl="2" marL="1371600" marR="0" algn="l">
              <a:lnSpc>
                <a:spcPct val="100000"/>
              </a:lnSpc>
              <a:spcBef>
                <a:spcPts val="600"/>
              </a:spcBef>
              <a:spcAft>
                <a:spcPts val="0"/>
              </a:spcAft>
              <a:buClr>
                <a:srgbClr val="3F3F3F"/>
              </a:buClr>
              <a:buSzPts val="1800"/>
              <a:buFont typeface="Noto Sans Symbols"/>
              <a:buNone/>
              <a:defRPr b="1" i="0" sz="1800" u="none" cap="none" strike="noStrike">
                <a:solidFill>
                  <a:srgbClr val="3F3F3F"/>
                </a:solidFill>
                <a:latin typeface="Candara"/>
                <a:ea typeface="Candara"/>
                <a:cs typeface="Candara"/>
                <a:sym typeface="Candara"/>
              </a:defRPr>
            </a:lvl3pPr>
            <a:lvl4pPr indent="-228600" lvl="3" marL="1828800" marR="0" algn="l">
              <a:lnSpc>
                <a:spcPct val="100000"/>
              </a:lnSpc>
              <a:spcBef>
                <a:spcPts val="60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4pPr>
            <a:lvl5pPr indent="-228600" lvl="4" marL="2286000" marR="0" algn="l">
              <a:lnSpc>
                <a:spcPct val="100000"/>
              </a:lnSpc>
              <a:spcBef>
                <a:spcPts val="60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5pPr>
            <a:lvl6pPr indent="-228600" lvl="5" marL="2743200" marR="0" algn="l">
              <a:lnSpc>
                <a:spcPct val="100000"/>
              </a:lnSpc>
              <a:spcBef>
                <a:spcPts val="32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6pPr>
            <a:lvl7pPr indent="-228600" lvl="6" marL="3200400" marR="0" algn="l">
              <a:lnSpc>
                <a:spcPct val="100000"/>
              </a:lnSpc>
              <a:spcBef>
                <a:spcPts val="32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7pPr>
            <a:lvl8pPr indent="-228600" lvl="7" marL="3657600" marR="0" algn="l">
              <a:lnSpc>
                <a:spcPct val="100000"/>
              </a:lnSpc>
              <a:spcBef>
                <a:spcPts val="32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8pPr>
            <a:lvl9pPr indent="-228600" lvl="8" marL="4114800" marR="0" algn="l">
              <a:lnSpc>
                <a:spcPct val="100000"/>
              </a:lnSpc>
              <a:spcBef>
                <a:spcPts val="320"/>
              </a:spcBef>
              <a:spcAft>
                <a:spcPts val="0"/>
              </a:spcAft>
              <a:buClr>
                <a:srgbClr val="3F3F3F"/>
              </a:buClr>
              <a:buSzPts val="1600"/>
              <a:buFont typeface="Noto Sans Symbols"/>
              <a:buNone/>
              <a:defRPr b="1" i="0" sz="1600" u="none" cap="none" strike="noStrike">
                <a:solidFill>
                  <a:srgbClr val="3F3F3F"/>
                </a:solidFill>
                <a:latin typeface="Candara"/>
                <a:ea typeface="Candara"/>
                <a:cs typeface="Candara"/>
                <a:sym typeface="Candara"/>
              </a:defRPr>
            </a:lvl9pPr>
          </a:lstStyle>
          <a:p/>
        </p:txBody>
      </p:sp>
      <p:sp>
        <p:nvSpPr>
          <p:cNvPr id="49" name="Google Shape;49;p17"/>
          <p:cNvSpPr txBox="1"/>
          <p:nvPr>
            <p:ph idx="4" type="body"/>
          </p:nvPr>
        </p:nvSpPr>
        <p:spPr>
          <a:xfrm>
            <a:off x="4932363" y="2590800"/>
            <a:ext cx="3429000" cy="3535362"/>
          </a:xfrm>
          <a:prstGeom prst="rect">
            <a:avLst/>
          </a:prstGeom>
          <a:noFill/>
          <a:ln>
            <a:noFill/>
          </a:ln>
        </p:spPr>
        <p:txBody>
          <a:bodyPr anchorCtr="0" anchor="t" bIns="45700" lIns="91425" spcFirstLastPara="1" rIns="91425" wrap="square" tIns="45700">
            <a:noAutofit/>
          </a:bodyPr>
          <a:lstStyle>
            <a:lvl1pPr indent="-355600" lvl="0" marL="457200" marR="0" algn="l">
              <a:lnSpc>
                <a:spcPct val="100000"/>
              </a:lnSpc>
              <a:spcBef>
                <a:spcPts val="2000"/>
              </a:spcBef>
              <a:spcAft>
                <a:spcPts val="0"/>
              </a:spcAft>
              <a:buClr>
                <a:srgbClr val="3F3F3F"/>
              </a:buClr>
              <a:buSzPts val="2000"/>
              <a:buFont typeface="Noto Sans Symbols"/>
              <a:buChar char="•"/>
              <a:defRPr b="0" i="0" sz="2000" u="none" cap="none" strike="noStrike">
                <a:solidFill>
                  <a:srgbClr val="3F3F3F"/>
                </a:solidFill>
                <a:latin typeface="Candara"/>
                <a:ea typeface="Candara"/>
                <a:cs typeface="Candara"/>
                <a:sym typeface="Candara"/>
              </a:defRPr>
            </a:lvl1pPr>
            <a:lvl2pPr indent="-342900" lvl="1" marL="9144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2pPr>
            <a:lvl3pPr indent="-342900" lvl="2" marL="13716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3pPr>
            <a:lvl4pPr indent="-342900" lvl="3" marL="18288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4pPr>
            <a:lvl5pPr indent="-342900" lvl="4" marL="22860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5pPr>
            <a:lvl6pPr indent="-330200" lvl="5" marL="2743200" marR="0" algn="l">
              <a:lnSpc>
                <a:spcPct val="100000"/>
              </a:lnSpc>
              <a:spcBef>
                <a:spcPts val="320"/>
              </a:spcBef>
              <a:spcAft>
                <a:spcPts val="0"/>
              </a:spcAft>
              <a:buClr>
                <a:srgbClr val="3F3F3F"/>
              </a:buClr>
              <a:buSzPts val="1600"/>
              <a:buFont typeface="Noto Sans Symbols"/>
              <a:buChar char="•"/>
              <a:defRPr b="0" i="0" sz="1600" u="none" cap="none" strike="noStrike">
                <a:solidFill>
                  <a:srgbClr val="3F3F3F"/>
                </a:solidFill>
                <a:latin typeface="Candara"/>
                <a:ea typeface="Candara"/>
                <a:cs typeface="Candara"/>
                <a:sym typeface="Candara"/>
              </a:defRPr>
            </a:lvl6pPr>
            <a:lvl7pPr indent="-330200" lvl="6" marL="3200400" marR="0" algn="l">
              <a:lnSpc>
                <a:spcPct val="100000"/>
              </a:lnSpc>
              <a:spcBef>
                <a:spcPts val="320"/>
              </a:spcBef>
              <a:spcAft>
                <a:spcPts val="0"/>
              </a:spcAft>
              <a:buClr>
                <a:srgbClr val="3F3F3F"/>
              </a:buClr>
              <a:buSzPts val="1600"/>
              <a:buFont typeface="Noto Sans Symbols"/>
              <a:buChar char="•"/>
              <a:defRPr b="0" i="0" sz="1600" u="none" cap="none" strike="noStrike">
                <a:solidFill>
                  <a:srgbClr val="3F3F3F"/>
                </a:solidFill>
                <a:latin typeface="Candara"/>
                <a:ea typeface="Candara"/>
                <a:cs typeface="Candara"/>
                <a:sym typeface="Candara"/>
              </a:defRPr>
            </a:lvl7pPr>
            <a:lvl8pPr indent="-330200" lvl="7" marL="3657600" marR="0" algn="l">
              <a:lnSpc>
                <a:spcPct val="100000"/>
              </a:lnSpc>
              <a:spcBef>
                <a:spcPts val="320"/>
              </a:spcBef>
              <a:spcAft>
                <a:spcPts val="0"/>
              </a:spcAft>
              <a:buClr>
                <a:srgbClr val="3F3F3F"/>
              </a:buClr>
              <a:buSzPts val="1600"/>
              <a:buFont typeface="Noto Sans Symbols"/>
              <a:buChar char="•"/>
              <a:defRPr b="0" i="0" sz="1600" u="none" cap="none" strike="noStrike">
                <a:solidFill>
                  <a:srgbClr val="3F3F3F"/>
                </a:solidFill>
                <a:latin typeface="Candara"/>
                <a:ea typeface="Candara"/>
                <a:cs typeface="Candara"/>
                <a:sym typeface="Candara"/>
              </a:defRPr>
            </a:lvl8pPr>
            <a:lvl9pPr indent="-330200" lvl="8" marL="4114800" marR="0" algn="l">
              <a:lnSpc>
                <a:spcPct val="100000"/>
              </a:lnSpc>
              <a:spcBef>
                <a:spcPts val="320"/>
              </a:spcBef>
              <a:spcAft>
                <a:spcPts val="0"/>
              </a:spcAft>
              <a:buClr>
                <a:srgbClr val="3F3F3F"/>
              </a:buClr>
              <a:buSzPts val="1600"/>
              <a:buFont typeface="Noto Sans Symbols"/>
              <a:buChar char="•"/>
              <a:defRPr b="0" i="0" sz="1600" u="none" cap="none" strike="noStrike">
                <a:solidFill>
                  <a:srgbClr val="3F3F3F"/>
                </a:solidFill>
                <a:latin typeface="Candara"/>
                <a:ea typeface="Candara"/>
                <a:cs typeface="Candara"/>
                <a:sym typeface="Candara"/>
              </a:defRPr>
            </a:lvl9pPr>
          </a:lstStyle>
          <a:p/>
        </p:txBody>
      </p:sp>
      <p:sp>
        <p:nvSpPr>
          <p:cNvPr id="50" name="Google Shape;50;p17"/>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51" name="Google Shape;51;p17"/>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52" name="Google Shape;52;p17"/>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53" name="Shape 53"/>
        <p:cNvGrpSpPr/>
        <p:nvPr/>
      </p:nvGrpSpPr>
      <p:grpSpPr>
        <a:xfrm>
          <a:off x="0" y="0"/>
          <a:ext cx="0" cy="0"/>
          <a:chOff x="0" y="0"/>
          <a:chExt cx="0" cy="0"/>
        </a:xfrm>
      </p:grpSpPr>
      <p:pic>
        <p:nvPicPr>
          <p:cNvPr descr="Interior-Overlay.png" id="54" name="Google Shape;54;p1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5" name="Google Shape;55;p18"/>
          <p:cNvSpPr txBox="1"/>
          <p:nvPr>
            <p:ph type="title"/>
          </p:nvPr>
        </p:nvSpPr>
        <p:spPr>
          <a:xfrm>
            <a:off x="1089024" y="274637"/>
            <a:ext cx="7272339" cy="1339009"/>
          </a:xfrm>
          <a:prstGeom prst="rect">
            <a:avLst/>
          </a:prstGeom>
          <a:noFill/>
          <a:ln>
            <a:noFill/>
          </a:ln>
        </p:spPr>
        <p:txBody>
          <a:bodyPr anchorCtr="0" anchor="ctr" bIns="45700" lIns="91425" spcFirstLastPara="1" rIns="91425" wrap="square" tIns="45700">
            <a:noAutofit/>
          </a:bodyPr>
          <a:lstStyle>
            <a:lvl1pPr lvl="0" marR="0" algn="ctr">
              <a:lnSpc>
                <a:spcPct val="108333"/>
              </a:lnSpc>
              <a:spcBef>
                <a:spcPts val="0"/>
              </a:spcBef>
              <a:spcAft>
                <a:spcPts val="0"/>
              </a:spcAft>
              <a:buClr>
                <a:srgbClr val="3F3F3F"/>
              </a:buClr>
              <a:buSzPts val="4800"/>
              <a:buFont typeface="Candara"/>
              <a:buNone/>
              <a:defRPr b="1" i="0" sz="4800" u="none" cap="none" strike="noStrike">
                <a:solidFill>
                  <a:srgbClr val="3F3F3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18"/>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57" name="Google Shape;57;p18"/>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58" name="Google Shape;58;p18"/>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pic>
        <p:nvPicPr>
          <p:cNvPr descr="Interior-Overlay.png" id="60" name="Google Shape;60;p1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1" name="Google Shape;61;p19"/>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62" name="Google Shape;62;p19"/>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63" name="Google Shape;63;p19"/>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64" name="Shape 64"/>
        <p:cNvGrpSpPr/>
        <p:nvPr/>
      </p:nvGrpSpPr>
      <p:grpSpPr>
        <a:xfrm>
          <a:off x="0" y="0"/>
          <a:ext cx="0" cy="0"/>
          <a:chOff x="0" y="0"/>
          <a:chExt cx="0" cy="0"/>
        </a:xfrm>
      </p:grpSpPr>
      <p:pic>
        <p:nvPicPr>
          <p:cNvPr descr="Interior-Overlay.png" id="65" name="Google Shape;65;p2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6" name="Google Shape;66;p20"/>
          <p:cNvSpPr txBox="1"/>
          <p:nvPr>
            <p:ph type="title"/>
          </p:nvPr>
        </p:nvSpPr>
        <p:spPr>
          <a:xfrm>
            <a:off x="1084729" y="381000"/>
            <a:ext cx="3429000" cy="1649506"/>
          </a:xfrm>
          <a:prstGeom prst="rect">
            <a:avLst/>
          </a:prstGeom>
          <a:noFill/>
          <a:ln>
            <a:noFill/>
          </a:ln>
        </p:spPr>
        <p:txBody>
          <a:bodyPr anchorCtr="0" anchor="b" bIns="45700" lIns="91425" spcFirstLastPara="1" rIns="91425" wrap="square" tIns="45700">
            <a:noAutofit/>
          </a:bodyPr>
          <a:lstStyle>
            <a:lvl1pPr lvl="0" marR="0" algn="ctr">
              <a:lnSpc>
                <a:spcPct val="100000"/>
              </a:lnSpc>
              <a:spcBef>
                <a:spcPts val="0"/>
              </a:spcBef>
              <a:spcAft>
                <a:spcPts val="0"/>
              </a:spcAft>
              <a:buClr>
                <a:srgbClr val="3F3F3F"/>
              </a:buClr>
              <a:buSzPts val="3600"/>
              <a:buFont typeface="Candara"/>
              <a:buNone/>
              <a:defRPr b="1" i="0" sz="3600" u="none" cap="none" strike="noStrike">
                <a:solidFill>
                  <a:srgbClr val="3F3F3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20"/>
          <p:cNvSpPr txBox="1"/>
          <p:nvPr>
            <p:ph idx="1" type="body"/>
          </p:nvPr>
        </p:nvSpPr>
        <p:spPr>
          <a:xfrm>
            <a:off x="4930588" y="381000"/>
            <a:ext cx="3429000" cy="5745163"/>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2000"/>
              </a:spcBef>
              <a:spcAft>
                <a:spcPts val="0"/>
              </a:spcAft>
              <a:buClr>
                <a:srgbClr val="3F3F3F"/>
              </a:buClr>
              <a:buSzPts val="2400"/>
              <a:buFont typeface="Noto Sans Symbols"/>
              <a:buChar char="•"/>
              <a:defRPr b="0" i="0" sz="2400" u="none" cap="none" strike="noStrike">
                <a:solidFill>
                  <a:srgbClr val="3F3F3F"/>
                </a:solidFill>
                <a:latin typeface="Candara"/>
                <a:ea typeface="Candara"/>
                <a:cs typeface="Candara"/>
                <a:sym typeface="Candara"/>
              </a:defRPr>
            </a:lvl1pPr>
            <a:lvl2pPr indent="-368300" lvl="1" marL="914400" marR="0" algn="l">
              <a:lnSpc>
                <a:spcPct val="100000"/>
              </a:lnSpc>
              <a:spcBef>
                <a:spcPts val="600"/>
              </a:spcBef>
              <a:spcAft>
                <a:spcPts val="0"/>
              </a:spcAft>
              <a:buClr>
                <a:srgbClr val="3F3F3F"/>
              </a:buClr>
              <a:buSzPts val="2200"/>
              <a:buFont typeface="Noto Sans Symbols"/>
              <a:buChar char="•"/>
              <a:defRPr b="0" i="0" sz="2200" u="none" cap="none" strike="noStrike">
                <a:solidFill>
                  <a:srgbClr val="3F3F3F"/>
                </a:solidFill>
                <a:latin typeface="Candara"/>
                <a:ea typeface="Candara"/>
                <a:cs typeface="Candara"/>
                <a:sym typeface="Candara"/>
              </a:defRPr>
            </a:lvl2pPr>
            <a:lvl3pPr indent="-355600" lvl="2" marL="1371600" marR="0" algn="l">
              <a:lnSpc>
                <a:spcPct val="100000"/>
              </a:lnSpc>
              <a:spcBef>
                <a:spcPts val="600"/>
              </a:spcBef>
              <a:spcAft>
                <a:spcPts val="0"/>
              </a:spcAft>
              <a:buClr>
                <a:srgbClr val="3F3F3F"/>
              </a:buClr>
              <a:buSzPts val="2000"/>
              <a:buFont typeface="Noto Sans Symbols"/>
              <a:buChar char="•"/>
              <a:defRPr b="0" i="0" sz="2000" u="none" cap="none" strike="noStrike">
                <a:solidFill>
                  <a:srgbClr val="3F3F3F"/>
                </a:solidFill>
                <a:latin typeface="Candara"/>
                <a:ea typeface="Candara"/>
                <a:cs typeface="Candara"/>
                <a:sym typeface="Candara"/>
              </a:defRPr>
            </a:lvl3pPr>
            <a:lvl4pPr indent="-342900" lvl="3" marL="18288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4pPr>
            <a:lvl5pPr indent="-342900" lvl="4" marL="2286000" marR="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5pPr>
            <a:lvl6pPr indent="-342900" lvl="5" marL="27432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6pPr>
            <a:lvl7pPr indent="-342900" lvl="6" marL="32004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7pPr>
            <a:lvl8pPr indent="-342900" lvl="7" marL="36576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8pPr>
            <a:lvl9pPr indent="-342900" lvl="8" marL="4114800" marR="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9pPr>
          </a:lstStyle>
          <a:p/>
        </p:txBody>
      </p:sp>
      <p:sp>
        <p:nvSpPr>
          <p:cNvPr id="68" name="Google Shape;68;p20"/>
          <p:cNvSpPr txBox="1"/>
          <p:nvPr>
            <p:ph idx="2" type="body"/>
          </p:nvPr>
        </p:nvSpPr>
        <p:spPr>
          <a:xfrm>
            <a:off x="1084729" y="2057401"/>
            <a:ext cx="3429000" cy="3657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600"/>
              </a:spcBef>
              <a:spcAft>
                <a:spcPts val="0"/>
              </a:spcAft>
              <a:buClr>
                <a:srgbClr val="3F3F3F"/>
              </a:buClr>
              <a:buSzPts val="1800"/>
              <a:buFont typeface="Noto Sans Symbols"/>
              <a:buNone/>
              <a:defRPr b="0" i="0" sz="1800" u="none" cap="none" strike="noStrike">
                <a:solidFill>
                  <a:srgbClr val="3F3F3F"/>
                </a:solidFill>
                <a:latin typeface="Candara"/>
                <a:ea typeface="Candara"/>
                <a:cs typeface="Candara"/>
                <a:sym typeface="Candara"/>
              </a:defRPr>
            </a:lvl1pPr>
            <a:lvl2pPr indent="-228600" lvl="1" marL="914400" marR="0" algn="l">
              <a:lnSpc>
                <a:spcPct val="100000"/>
              </a:lnSpc>
              <a:spcBef>
                <a:spcPts val="600"/>
              </a:spcBef>
              <a:spcAft>
                <a:spcPts val="0"/>
              </a:spcAft>
              <a:buClr>
                <a:srgbClr val="3F3F3F"/>
              </a:buClr>
              <a:buSzPts val="1200"/>
              <a:buFont typeface="Noto Sans Symbols"/>
              <a:buNone/>
              <a:defRPr b="0" i="0" sz="1200" u="none" cap="none" strike="noStrike">
                <a:solidFill>
                  <a:srgbClr val="3F3F3F"/>
                </a:solidFill>
                <a:latin typeface="Candara"/>
                <a:ea typeface="Candara"/>
                <a:cs typeface="Candara"/>
                <a:sym typeface="Candara"/>
              </a:defRPr>
            </a:lvl2pPr>
            <a:lvl3pPr indent="-228600" lvl="2" marL="1371600" marR="0" algn="l">
              <a:lnSpc>
                <a:spcPct val="100000"/>
              </a:lnSpc>
              <a:spcBef>
                <a:spcPts val="600"/>
              </a:spcBef>
              <a:spcAft>
                <a:spcPts val="0"/>
              </a:spcAft>
              <a:buClr>
                <a:srgbClr val="3F3F3F"/>
              </a:buClr>
              <a:buSzPts val="1000"/>
              <a:buFont typeface="Noto Sans Symbols"/>
              <a:buNone/>
              <a:defRPr b="0" i="0" sz="1000" u="none" cap="none" strike="noStrike">
                <a:solidFill>
                  <a:srgbClr val="3F3F3F"/>
                </a:solidFill>
                <a:latin typeface="Candara"/>
                <a:ea typeface="Candara"/>
                <a:cs typeface="Candara"/>
                <a:sym typeface="Candara"/>
              </a:defRPr>
            </a:lvl3pPr>
            <a:lvl4pPr indent="-228600" lvl="3" marL="1828800" marR="0" algn="l">
              <a:lnSpc>
                <a:spcPct val="100000"/>
              </a:lnSpc>
              <a:spcBef>
                <a:spcPts val="60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4pPr>
            <a:lvl5pPr indent="-228600" lvl="4" marL="2286000" marR="0" algn="l">
              <a:lnSpc>
                <a:spcPct val="100000"/>
              </a:lnSpc>
              <a:spcBef>
                <a:spcPts val="60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5pPr>
            <a:lvl6pPr indent="-228600" lvl="5" marL="27432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6pPr>
            <a:lvl7pPr indent="-228600" lvl="6" marL="32004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7pPr>
            <a:lvl8pPr indent="-228600" lvl="7" marL="36576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8pPr>
            <a:lvl9pPr indent="-228600" lvl="8" marL="41148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9pPr>
          </a:lstStyle>
          <a:p/>
        </p:txBody>
      </p:sp>
      <p:sp>
        <p:nvSpPr>
          <p:cNvPr id="69" name="Google Shape;69;p20"/>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70" name="Google Shape;70;p20"/>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71" name="Google Shape;71;p20"/>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72" name="Shape 72"/>
        <p:cNvGrpSpPr/>
        <p:nvPr/>
      </p:nvGrpSpPr>
      <p:grpSpPr>
        <a:xfrm>
          <a:off x="0" y="0"/>
          <a:ext cx="0" cy="0"/>
          <a:chOff x="0" y="0"/>
          <a:chExt cx="0" cy="0"/>
        </a:xfrm>
      </p:grpSpPr>
      <p:pic>
        <p:nvPicPr>
          <p:cNvPr descr="Interior-Overlay.png" id="73" name="Google Shape;73;p2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4" name="Google Shape;74;p21"/>
          <p:cNvSpPr txBox="1"/>
          <p:nvPr>
            <p:ph type="title"/>
          </p:nvPr>
        </p:nvSpPr>
        <p:spPr>
          <a:xfrm>
            <a:off x="4932363" y="739588"/>
            <a:ext cx="3429000" cy="1290380"/>
          </a:xfrm>
          <a:prstGeom prst="rect">
            <a:avLst/>
          </a:prstGeom>
          <a:noFill/>
          <a:ln>
            <a:noFill/>
          </a:ln>
        </p:spPr>
        <p:txBody>
          <a:bodyPr anchorCtr="0" anchor="b" bIns="45700" lIns="91425" spcFirstLastPara="1" rIns="91425" wrap="square" tIns="45700">
            <a:noAutofit/>
          </a:bodyPr>
          <a:lstStyle>
            <a:lvl1pPr lvl="0" marR="0" algn="ctr">
              <a:lnSpc>
                <a:spcPct val="100000"/>
              </a:lnSpc>
              <a:spcBef>
                <a:spcPts val="0"/>
              </a:spcBef>
              <a:spcAft>
                <a:spcPts val="0"/>
              </a:spcAft>
              <a:buClr>
                <a:srgbClr val="3F3F3F"/>
              </a:buClr>
              <a:buSzPts val="3600"/>
              <a:buFont typeface="Candara"/>
              <a:buNone/>
              <a:defRPr b="1" i="0" sz="3600" u="none" cap="none" strike="noStrike">
                <a:solidFill>
                  <a:srgbClr val="3F3F3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21"/>
          <p:cNvSpPr/>
          <p:nvPr>
            <p:ph idx="2" type="pic"/>
          </p:nvPr>
        </p:nvSpPr>
        <p:spPr>
          <a:xfrm>
            <a:off x="1088136" y="779929"/>
            <a:ext cx="3429000" cy="4935071"/>
          </a:xfrm>
          <a:prstGeom prst="rect">
            <a:avLst/>
          </a:prstGeom>
          <a:noFill/>
          <a:ln cap="flat" cmpd="dbl"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lvl1pPr lvl="0" marR="0" rtl="0" algn="l">
              <a:lnSpc>
                <a:spcPct val="100000"/>
              </a:lnSpc>
              <a:spcBef>
                <a:spcPts val="2000"/>
              </a:spcBef>
              <a:spcAft>
                <a:spcPts val="0"/>
              </a:spcAft>
              <a:buClr>
                <a:srgbClr val="3F3F3F"/>
              </a:buClr>
              <a:buSzPts val="3200"/>
              <a:buFont typeface="Noto Sans Symbols"/>
              <a:buNone/>
              <a:defRPr b="0" i="0" sz="3200" u="none" cap="none" strike="noStrike">
                <a:solidFill>
                  <a:srgbClr val="3F3F3F"/>
                </a:solidFill>
                <a:latin typeface="Candara"/>
                <a:ea typeface="Candara"/>
                <a:cs typeface="Candara"/>
                <a:sym typeface="Candara"/>
              </a:defRPr>
            </a:lvl1pPr>
            <a:lvl2pPr lvl="1" marR="0" rtl="0" algn="l">
              <a:lnSpc>
                <a:spcPct val="100000"/>
              </a:lnSpc>
              <a:spcBef>
                <a:spcPts val="600"/>
              </a:spcBef>
              <a:spcAft>
                <a:spcPts val="0"/>
              </a:spcAft>
              <a:buClr>
                <a:srgbClr val="3F3F3F"/>
              </a:buClr>
              <a:buSzPts val="2800"/>
              <a:buFont typeface="Noto Sans Symbols"/>
              <a:buNone/>
              <a:defRPr b="0" i="0" sz="2800" u="none" cap="none" strike="noStrike">
                <a:solidFill>
                  <a:srgbClr val="3F3F3F"/>
                </a:solidFill>
                <a:latin typeface="Candara"/>
                <a:ea typeface="Candara"/>
                <a:cs typeface="Candara"/>
                <a:sym typeface="Candara"/>
              </a:defRPr>
            </a:lvl2pPr>
            <a:lvl3pPr lvl="2" marR="0" rtl="0" algn="l">
              <a:lnSpc>
                <a:spcPct val="100000"/>
              </a:lnSpc>
              <a:spcBef>
                <a:spcPts val="600"/>
              </a:spcBef>
              <a:spcAft>
                <a:spcPts val="0"/>
              </a:spcAft>
              <a:buClr>
                <a:srgbClr val="3F3F3F"/>
              </a:buClr>
              <a:buSzPts val="2400"/>
              <a:buFont typeface="Noto Sans Symbols"/>
              <a:buNone/>
              <a:defRPr b="0" i="0" sz="2400" u="none" cap="none" strike="noStrike">
                <a:solidFill>
                  <a:srgbClr val="3F3F3F"/>
                </a:solidFill>
                <a:latin typeface="Candara"/>
                <a:ea typeface="Candara"/>
                <a:cs typeface="Candara"/>
                <a:sym typeface="Candara"/>
              </a:defRPr>
            </a:lvl3pPr>
            <a:lvl4pPr lvl="3" marR="0" rtl="0" algn="l">
              <a:lnSpc>
                <a:spcPct val="100000"/>
              </a:lnSpc>
              <a:spcBef>
                <a:spcPts val="6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4pPr>
            <a:lvl5pPr lvl="4" marR="0" rtl="0" algn="l">
              <a:lnSpc>
                <a:spcPct val="100000"/>
              </a:lnSpc>
              <a:spcBef>
                <a:spcPts val="6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5pPr>
            <a:lvl6pPr lvl="5" marR="0" rtl="0" algn="l">
              <a:lnSpc>
                <a:spcPct val="100000"/>
              </a:lnSpc>
              <a:spcBef>
                <a:spcPts val="4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6pPr>
            <a:lvl7pPr lvl="6" marR="0" rtl="0" algn="l">
              <a:lnSpc>
                <a:spcPct val="100000"/>
              </a:lnSpc>
              <a:spcBef>
                <a:spcPts val="4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7pPr>
            <a:lvl8pPr lvl="7" marR="0" rtl="0" algn="l">
              <a:lnSpc>
                <a:spcPct val="100000"/>
              </a:lnSpc>
              <a:spcBef>
                <a:spcPts val="4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8pPr>
            <a:lvl9pPr lvl="8" marR="0" rtl="0" algn="l">
              <a:lnSpc>
                <a:spcPct val="100000"/>
              </a:lnSpc>
              <a:spcBef>
                <a:spcPts val="400"/>
              </a:spcBef>
              <a:spcAft>
                <a:spcPts val="0"/>
              </a:spcAft>
              <a:buClr>
                <a:srgbClr val="3F3F3F"/>
              </a:buClr>
              <a:buSzPts val="2000"/>
              <a:buFont typeface="Noto Sans Symbols"/>
              <a:buNone/>
              <a:defRPr b="0" i="0" sz="2000" u="none" cap="none" strike="noStrike">
                <a:solidFill>
                  <a:srgbClr val="3F3F3F"/>
                </a:solidFill>
                <a:latin typeface="Candara"/>
                <a:ea typeface="Candara"/>
                <a:cs typeface="Candara"/>
                <a:sym typeface="Candara"/>
              </a:defRPr>
            </a:lvl9pPr>
          </a:lstStyle>
          <a:p/>
        </p:txBody>
      </p:sp>
      <p:sp>
        <p:nvSpPr>
          <p:cNvPr id="76" name="Google Shape;76;p21"/>
          <p:cNvSpPr txBox="1"/>
          <p:nvPr>
            <p:ph idx="1" type="body"/>
          </p:nvPr>
        </p:nvSpPr>
        <p:spPr>
          <a:xfrm>
            <a:off x="4932363" y="2057400"/>
            <a:ext cx="3429000" cy="3657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600"/>
              </a:spcBef>
              <a:spcAft>
                <a:spcPts val="0"/>
              </a:spcAft>
              <a:buClr>
                <a:srgbClr val="3F3F3F"/>
              </a:buClr>
              <a:buSzPts val="1800"/>
              <a:buFont typeface="Noto Sans Symbols"/>
              <a:buNone/>
              <a:defRPr b="0" i="0" sz="1800" u="none" cap="none" strike="noStrike">
                <a:solidFill>
                  <a:srgbClr val="3F3F3F"/>
                </a:solidFill>
                <a:latin typeface="Candara"/>
                <a:ea typeface="Candara"/>
                <a:cs typeface="Candara"/>
                <a:sym typeface="Candara"/>
              </a:defRPr>
            </a:lvl1pPr>
            <a:lvl2pPr indent="-228600" lvl="1" marL="914400" marR="0" algn="l">
              <a:lnSpc>
                <a:spcPct val="100000"/>
              </a:lnSpc>
              <a:spcBef>
                <a:spcPts val="600"/>
              </a:spcBef>
              <a:spcAft>
                <a:spcPts val="0"/>
              </a:spcAft>
              <a:buClr>
                <a:srgbClr val="3F3F3F"/>
              </a:buClr>
              <a:buSzPts val="1200"/>
              <a:buFont typeface="Noto Sans Symbols"/>
              <a:buNone/>
              <a:defRPr b="0" i="0" sz="1200" u="none" cap="none" strike="noStrike">
                <a:solidFill>
                  <a:srgbClr val="3F3F3F"/>
                </a:solidFill>
                <a:latin typeface="Candara"/>
                <a:ea typeface="Candara"/>
                <a:cs typeface="Candara"/>
                <a:sym typeface="Candara"/>
              </a:defRPr>
            </a:lvl2pPr>
            <a:lvl3pPr indent="-228600" lvl="2" marL="1371600" marR="0" algn="l">
              <a:lnSpc>
                <a:spcPct val="100000"/>
              </a:lnSpc>
              <a:spcBef>
                <a:spcPts val="600"/>
              </a:spcBef>
              <a:spcAft>
                <a:spcPts val="0"/>
              </a:spcAft>
              <a:buClr>
                <a:srgbClr val="3F3F3F"/>
              </a:buClr>
              <a:buSzPts val="1000"/>
              <a:buFont typeface="Noto Sans Symbols"/>
              <a:buNone/>
              <a:defRPr b="0" i="0" sz="1000" u="none" cap="none" strike="noStrike">
                <a:solidFill>
                  <a:srgbClr val="3F3F3F"/>
                </a:solidFill>
                <a:latin typeface="Candara"/>
                <a:ea typeface="Candara"/>
                <a:cs typeface="Candara"/>
                <a:sym typeface="Candara"/>
              </a:defRPr>
            </a:lvl3pPr>
            <a:lvl4pPr indent="-228600" lvl="3" marL="1828800" marR="0" algn="l">
              <a:lnSpc>
                <a:spcPct val="100000"/>
              </a:lnSpc>
              <a:spcBef>
                <a:spcPts val="60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4pPr>
            <a:lvl5pPr indent="-228600" lvl="4" marL="2286000" marR="0" algn="l">
              <a:lnSpc>
                <a:spcPct val="100000"/>
              </a:lnSpc>
              <a:spcBef>
                <a:spcPts val="60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5pPr>
            <a:lvl6pPr indent="-228600" lvl="5" marL="27432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6pPr>
            <a:lvl7pPr indent="-228600" lvl="6" marL="32004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7pPr>
            <a:lvl8pPr indent="-228600" lvl="7" marL="36576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8pPr>
            <a:lvl9pPr indent="-228600" lvl="8" marL="4114800" marR="0" algn="l">
              <a:lnSpc>
                <a:spcPct val="100000"/>
              </a:lnSpc>
              <a:spcBef>
                <a:spcPts val="180"/>
              </a:spcBef>
              <a:spcAft>
                <a:spcPts val="0"/>
              </a:spcAft>
              <a:buClr>
                <a:srgbClr val="3F3F3F"/>
              </a:buClr>
              <a:buSzPts val="900"/>
              <a:buFont typeface="Noto Sans Symbols"/>
              <a:buNone/>
              <a:defRPr b="0" i="0" sz="900" u="none" cap="none" strike="noStrike">
                <a:solidFill>
                  <a:srgbClr val="3F3F3F"/>
                </a:solidFill>
                <a:latin typeface="Candara"/>
                <a:ea typeface="Candara"/>
                <a:cs typeface="Candara"/>
                <a:sym typeface="Candara"/>
              </a:defRPr>
            </a:lvl9pPr>
          </a:lstStyle>
          <a:p/>
        </p:txBody>
      </p:sp>
      <p:sp>
        <p:nvSpPr>
          <p:cNvPr id="77" name="Google Shape;77;p21"/>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78" name="Google Shape;78;p21"/>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79" name="Google Shape;79;p21"/>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1089024" y="274637"/>
            <a:ext cx="7272339" cy="1339009"/>
          </a:xfrm>
          <a:prstGeom prst="rect">
            <a:avLst/>
          </a:prstGeom>
          <a:noFill/>
          <a:ln>
            <a:noFill/>
          </a:ln>
        </p:spPr>
        <p:txBody>
          <a:bodyPr anchorCtr="0" anchor="ctr" bIns="45700" lIns="91425" spcFirstLastPara="1" rIns="91425" wrap="square" tIns="45700">
            <a:noAutofit/>
          </a:bodyPr>
          <a:lstStyle>
            <a:lvl1pPr lvl="0" marR="0" rtl="0" algn="ctr">
              <a:lnSpc>
                <a:spcPct val="108333"/>
              </a:lnSpc>
              <a:spcBef>
                <a:spcPts val="0"/>
              </a:spcBef>
              <a:spcAft>
                <a:spcPts val="0"/>
              </a:spcAft>
              <a:buClr>
                <a:srgbClr val="3F3F3F"/>
              </a:buClr>
              <a:buSzPts val="4800"/>
              <a:buFont typeface="Candara"/>
              <a:buNone/>
              <a:defRPr b="1" i="0" sz="4800" u="none" cap="none" strike="noStrike">
                <a:solidFill>
                  <a:srgbClr val="3F3F3F"/>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1089024" y="1801906"/>
            <a:ext cx="7272339" cy="4324257"/>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2000"/>
              </a:spcBef>
              <a:spcAft>
                <a:spcPts val="0"/>
              </a:spcAft>
              <a:buClr>
                <a:srgbClr val="3F3F3F"/>
              </a:buClr>
              <a:buSzPts val="2400"/>
              <a:buFont typeface="Noto Sans Symbols"/>
              <a:buChar char="•"/>
              <a:defRPr b="0" i="0" sz="2400" u="none" cap="none" strike="noStrike">
                <a:solidFill>
                  <a:srgbClr val="3F3F3F"/>
                </a:solidFill>
                <a:latin typeface="Candara"/>
                <a:ea typeface="Candara"/>
                <a:cs typeface="Candara"/>
                <a:sym typeface="Candara"/>
              </a:defRPr>
            </a:lvl1pPr>
            <a:lvl2pPr indent="-368300" lvl="1" marL="914400" marR="0" rtl="0" algn="l">
              <a:lnSpc>
                <a:spcPct val="100000"/>
              </a:lnSpc>
              <a:spcBef>
                <a:spcPts val="600"/>
              </a:spcBef>
              <a:spcAft>
                <a:spcPts val="0"/>
              </a:spcAft>
              <a:buClr>
                <a:srgbClr val="3F3F3F"/>
              </a:buClr>
              <a:buSzPts val="2200"/>
              <a:buFont typeface="Noto Sans Symbols"/>
              <a:buChar char="•"/>
              <a:defRPr b="0" i="0" sz="2200" u="none" cap="none" strike="noStrike">
                <a:solidFill>
                  <a:srgbClr val="3F3F3F"/>
                </a:solidFill>
                <a:latin typeface="Candara"/>
                <a:ea typeface="Candara"/>
                <a:cs typeface="Candara"/>
                <a:sym typeface="Candara"/>
              </a:defRPr>
            </a:lvl2pPr>
            <a:lvl3pPr indent="-355600" lvl="2" marL="1371600" marR="0" rtl="0" algn="l">
              <a:lnSpc>
                <a:spcPct val="100000"/>
              </a:lnSpc>
              <a:spcBef>
                <a:spcPts val="600"/>
              </a:spcBef>
              <a:spcAft>
                <a:spcPts val="0"/>
              </a:spcAft>
              <a:buClr>
                <a:srgbClr val="3F3F3F"/>
              </a:buClr>
              <a:buSzPts val="2000"/>
              <a:buFont typeface="Noto Sans Symbols"/>
              <a:buChar char="•"/>
              <a:defRPr b="0" i="0" sz="2000" u="none" cap="none" strike="noStrike">
                <a:solidFill>
                  <a:srgbClr val="3F3F3F"/>
                </a:solidFill>
                <a:latin typeface="Candara"/>
                <a:ea typeface="Candara"/>
                <a:cs typeface="Candara"/>
                <a:sym typeface="Candara"/>
              </a:defRPr>
            </a:lvl3pPr>
            <a:lvl4pPr indent="-342900" lvl="3" marL="1828800" marR="0" rtl="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4pPr>
            <a:lvl5pPr indent="-342900" lvl="4" marL="2286000" marR="0" rtl="0" algn="l">
              <a:lnSpc>
                <a:spcPct val="100000"/>
              </a:lnSpc>
              <a:spcBef>
                <a:spcPts val="60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5pPr>
            <a:lvl6pPr indent="-342900" lvl="5" marL="2743200" marR="0" rtl="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6pPr>
            <a:lvl7pPr indent="-342900" lvl="6" marL="3200400" marR="0" rtl="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7pPr>
            <a:lvl8pPr indent="-342900" lvl="7" marL="3657600" marR="0" rtl="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8pPr>
            <a:lvl9pPr indent="-342900" lvl="8" marL="4114800" marR="0" rtl="0" algn="l">
              <a:lnSpc>
                <a:spcPct val="100000"/>
              </a:lnSpc>
              <a:spcBef>
                <a:spcPts val="360"/>
              </a:spcBef>
              <a:spcAft>
                <a:spcPts val="0"/>
              </a:spcAft>
              <a:buClr>
                <a:srgbClr val="3F3F3F"/>
              </a:buClr>
              <a:buSzPts val="1800"/>
              <a:buFont typeface="Noto Sans Symbols"/>
              <a:buChar char="•"/>
              <a:defRPr b="0" i="0" sz="1800" u="none" cap="none" strike="noStrike">
                <a:solidFill>
                  <a:srgbClr val="3F3F3F"/>
                </a:solidFill>
                <a:latin typeface="Candara"/>
                <a:ea typeface="Candara"/>
                <a:cs typeface="Candara"/>
                <a:sym typeface="Candara"/>
              </a:defRPr>
            </a:lvl9pPr>
          </a:lstStyle>
          <a:p/>
        </p:txBody>
      </p:sp>
      <p:sp>
        <p:nvSpPr>
          <p:cNvPr id="12" name="Google Shape;12;p12"/>
          <p:cNvSpPr txBox="1"/>
          <p:nvPr>
            <p:ph idx="10" type="dt"/>
          </p:nvPr>
        </p:nvSpPr>
        <p:spPr>
          <a:xfrm>
            <a:off x="6302187" y="6356350"/>
            <a:ext cx="2429435"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13" name="Google Shape;13;p12"/>
          <p:cNvSpPr txBox="1"/>
          <p:nvPr>
            <p:ph idx="11" type="ftr"/>
          </p:nvPr>
        </p:nvSpPr>
        <p:spPr>
          <a:xfrm>
            <a:off x="6858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200" u="none" cap="none" strike="noStrike">
                <a:solidFill>
                  <a:srgbClr val="7F7F7F"/>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14" name="Google Shape;14;p12"/>
          <p:cNvSpPr txBox="1"/>
          <p:nvPr>
            <p:ph idx="12" type="sldNum"/>
          </p:nvPr>
        </p:nvSpPr>
        <p:spPr>
          <a:xfrm>
            <a:off x="4420393" y="6356350"/>
            <a:ext cx="6096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app.easytithe.com/App/Form/d1bf298e-d049-4a58-a0d4-d328151ddce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ph type="ctrTitle"/>
          </p:nvPr>
        </p:nvSpPr>
        <p:spPr>
          <a:xfrm>
            <a:off x="1154723" y="352669"/>
            <a:ext cx="7772400" cy="94859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3F3F3F"/>
              </a:buClr>
              <a:buSzPts val="4860"/>
              <a:buFont typeface="Candara"/>
              <a:buNone/>
            </a:pPr>
            <a:r>
              <a:rPr lang="en-US" sz="3600"/>
              <a:t>OPEN HOUSE AND REGISTRATION</a:t>
            </a:r>
            <a:endParaRPr b="1" i="0" sz="3600" u="none" cap="none" strike="noStrike">
              <a:solidFill>
                <a:srgbClr val="3F3F3F"/>
              </a:solidFill>
              <a:latin typeface="Candara"/>
              <a:ea typeface="Candara"/>
              <a:cs typeface="Candara"/>
              <a:sym typeface="Candara"/>
            </a:endParaRPr>
          </a:p>
        </p:txBody>
      </p:sp>
      <p:sp>
        <p:nvSpPr>
          <p:cNvPr id="108" name="Google Shape;108;p1"/>
          <p:cNvSpPr txBox="1"/>
          <p:nvPr>
            <p:ph idx="1" type="subTitle"/>
          </p:nvPr>
        </p:nvSpPr>
        <p:spPr>
          <a:xfrm>
            <a:off x="1611919" y="817165"/>
            <a:ext cx="6858000" cy="1301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3F3F3F"/>
              </a:buClr>
              <a:buSzPts val="2730"/>
              <a:buFont typeface="Noto Sans Symbols"/>
              <a:buNone/>
            </a:pPr>
            <a:r>
              <a:rPr b="1" i="0" lang="en-US" sz="3200" u="none" cap="none" strike="noStrike">
                <a:solidFill>
                  <a:srgbClr val="3F3F3F"/>
                </a:solidFill>
                <a:latin typeface="Candara"/>
                <a:ea typeface="Candara"/>
                <a:cs typeface="Candara"/>
                <a:sym typeface="Candara"/>
              </a:rPr>
              <a:t>Hindu School of Kentucky</a:t>
            </a:r>
            <a:endParaRPr b="0" i="0" sz="3200" u="none" cap="none" strike="noStrike">
              <a:solidFill>
                <a:srgbClr val="3F3F3F"/>
              </a:solidFill>
              <a:latin typeface="Candara"/>
              <a:ea typeface="Candara"/>
              <a:cs typeface="Candara"/>
              <a:sym typeface="Candara"/>
            </a:endParaRPr>
          </a:p>
          <a:p>
            <a:pPr indent="0" lvl="0" marL="0" marR="0" rtl="0" algn="ctr">
              <a:lnSpc>
                <a:spcPct val="100000"/>
              </a:lnSpc>
              <a:spcBef>
                <a:spcPts val="0"/>
              </a:spcBef>
              <a:spcAft>
                <a:spcPts val="0"/>
              </a:spcAft>
              <a:buClr>
                <a:srgbClr val="3F3F3F"/>
              </a:buClr>
              <a:buSzPts val="2730"/>
              <a:buFont typeface="Noto Sans Symbols"/>
              <a:buNone/>
            </a:pPr>
            <a:r>
              <a:rPr b="1" lang="en-US" sz="2730"/>
              <a:t>Sunday August 28th, 2022</a:t>
            </a:r>
            <a:endParaRPr b="0" i="0" sz="2000" u="none" cap="none" strike="noStrike">
              <a:solidFill>
                <a:srgbClr val="3F3F3F"/>
              </a:solidFill>
              <a:latin typeface="Candara"/>
              <a:ea typeface="Candara"/>
              <a:cs typeface="Candara"/>
              <a:sym typeface="Candara"/>
            </a:endParaRPr>
          </a:p>
        </p:txBody>
      </p:sp>
      <p:pic>
        <p:nvPicPr>
          <p:cNvPr id="109" name="Google Shape;109;p1"/>
          <p:cNvPicPr preferRelativeResize="0"/>
          <p:nvPr/>
        </p:nvPicPr>
        <p:blipFill rotWithShape="1">
          <a:blip r:embed="rId3">
            <a:alphaModFix/>
          </a:blip>
          <a:srcRect b="0" l="0" r="0" t="0"/>
          <a:stretch/>
        </p:blipFill>
        <p:spPr>
          <a:xfrm>
            <a:off x="2831808" y="2738717"/>
            <a:ext cx="4160322" cy="35593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580907" y="112159"/>
            <a:ext cx="7681500" cy="902400"/>
          </a:xfrm>
          <a:prstGeom prst="rect">
            <a:avLst/>
          </a:prstGeom>
          <a:noFill/>
          <a:ln>
            <a:noFill/>
          </a:ln>
        </p:spPr>
        <p:txBody>
          <a:bodyPr anchorCtr="0" anchor="ctr" bIns="45700" lIns="91425" spcFirstLastPara="1" rIns="91425" wrap="square" tIns="45700">
            <a:noAutofit/>
          </a:bodyPr>
          <a:lstStyle/>
          <a:p>
            <a:pPr indent="0" lvl="0" marL="0" marR="0" rtl="0" algn="ctr">
              <a:lnSpc>
                <a:spcPct val="108333"/>
              </a:lnSpc>
              <a:spcBef>
                <a:spcPts val="0"/>
              </a:spcBef>
              <a:spcAft>
                <a:spcPts val="0"/>
              </a:spcAft>
              <a:buClr>
                <a:srgbClr val="3F3F3F"/>
              </a:buClr>
              <a:buSzPts val="4800"/>
              <a:buFont typeface="Candara"/>
              <a:buNone/>
            </a:pPr>
            <a:r>
              <a:rPr lang="en-US"/>
              <a:t>Important Info </a:t>
            </a:r>
            <a:endParaRPr b="1" i="0" sz="4800" u="none" cap="none" strike="noStrike">
              <a:solidFill>
                <a:srgbClr val="3F3F3F"/>
              </a:solidFill>
              <a:latin typeface="Candara"/>
              <a:ea typeface="Candara"/>
              <a:cs typeface="Candara"/>
              <a:sym typeface="Candara"/>
            </a:endParaRPr>
          </a:p>
        </p:txBody>
      </p:sp>
      <p:sp>
        <p:nvSpPr>
          <p:cNvPr id="188" name="Google Shape;188;p25"/>
          <p:cNvSpPr txBox="1"/>
          <p:nvPr>
            <p:ph idx="1" type="body"/>
          </p:nvPr>
        </p:nvSpPr>
        <p:spPr>
          <a:xfrm>
            <a:off x="1152332" y="1014670"/>
            <a:ext cx="8089800" cy="5973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000"/>
              </a:spcBef>
              <a:spcAft>
                <a:spcPts val="0"/>
              </a:spcAft>
              <a:buClr>
                <a:srgbClr val="3F3F3F"/>
              </a:buClr>
              <a:buSzPts val="2400"/>
              <a:buFont typeface="Noto Sans Symbols"/>
              <a:buNone/>
            </a:pPr>
            <a:r>
              <a:rPr b="1" lang="en-US"/>
              <a:t>Registration Start date:</a:t>
            </a:r>
            <a:r>
              <a:rPr lang="en-US"/>
              <a:t>	Aug 21st</a:t>
            </a:r>
            <a:endParaRPr/>
          </a:p>
          <a:p>
            <a:pPr indent="-228600" lvl="0" marL="457200" marR="0" rtl="0" algn="l">
              <a:lnSpc>
                <a:spcPct val="100000"/>
              </a:lnSpc>
              <a:spcBef>
                <a:spcPts val="2000"/>
              </a:spcBef>
              <a:spcAft>
                <a:spcPts val="0"/>
              </a:spcAft>
              <a:buClr>
                <a:srgbClr val="3F3F3F"/>
              </a:buClr>
              <a:buSzPts val="2400"/>
              <a:buFont typeface="Noto Sans Symbols"/>
              <a:buNone/>
            </a:pPr>
            <a:r>
              <a:rPr b="1" lang="en-US"/>
              <a:t>Registration End Date:	</a:t>
            </a:r>
            <a:r>
              <a:rPr lang="en-US"/>
              <a:t>Sep 25th (with Regular Fee)</a:t>
            </a:r>
            <a:endParaRPr/>
          </a:p>
          <a:p>
            <a:pPr indent="-228600" lvl="0" marL="457200" marR="0" rtl="0" algn="l">
              <a:lnSpc>
                <a:spcPct val="100000"/>
              </a:lnSpc>
              <a:spcBef>
                <a:spcPts val="2000"/>
              </a:spcBef>
              <a:spcAft>
                <a:spcPts val="0"/>
              </a:spcAft>
              <a:buClr>
                <a:srgbClr val="3F3F3F"/>
              </a:buClr>
              <a:buSzPts val="2400"/>
              <a:buFont typeface="Noto Sans Symbols"/>
              <a:buNone/>
            </a:pPr>
            <a:r>
              <a:rPr b="1" lang="en-US"/>
              <a:t>Registration Fee:</a:t>
            </a:r>
            <a:r>
              <a:rPr lang="en-US"/>
              <a:t>		$100/1st Child</a:t>
            </a:r>
            <a:endParaRPr/>
          </a:p>
          <a:p>
            <a:pPr indent="0" lvl="0" marL="0" marR="0" rtl="0" algn="l">
              <a:lnSpc>
                <a:spcPct val="100000"/>
              </a:lnSpc>
              <a:spcBef>
                <a:spcPts val="0"/>
              </a:spcBef>
              <a:spcAft>
                <a:spcPts val="0"/>
              </a:spcAft>
              <a:buClr>
                <a:srgbClr val="3F3F3F"/>
              </a:buClr>
              <a:buSzPts val="2400"/>
              <a:buFont typeface="Noto Sans Symbols"/>
              <a:buNone/>
            </a:pPr>
            <a:r>
              <a:rPr lang="en-US"/>
              <a:t>			$75/2nd or more children from same household</a:t>
            </a:r>
            <a:endParaRPr/>
          </a:p>
          <a:p>
            <a:pPr indent="-228600" lvl="0" marL="457200" rtl="0" algn="l">
              <a:lnSpc>
                <a:spcPct val="100000"/>
              </a:lnSpc>
              <a:spcBef>
                <a:spcPts val="2000"/>
              </a:spcBef>
              <a:spcAft>
                <a:spcPts val="0"/>
              </a:spcAft>
              <a:buSzPts val="2400"/>
              <a:buNone/>
            </a:pPr>
            <a:r>
              <a:rPr b="1" lang="en-US"/>
              <a:t>Late fee:			</a:t>
            </a:r>
            <a:r>
              <a:rPr lang="en-US"/>
              <a:t>$125/1st Child</a:t>
            </a:r>
            <a:endParaRPr/>
          </a:p>
          <a:p>
            <a:pPr indent="0" lvl="0" marL="0" rtl="0" algn="l">
              <a:lnSpc>
                <a:spcPct val="100000"/>
              </a:lnSpc>
              <a:spcBef>
                <a:spcPts val="0"/>
              </a:spcBef>
              <a:spcAft>
                <a:spcPts val="0"/>
              </a:spcAft>
              <a:buSzPts val="2400"/>
              <a:buNone/>
            </a:pPr>
            <a:r>
              <a:rPr lang="en-US"/>
              <a:t>			$100/2nd or more children from 	same household</a:t>
            </a:r>
            <a:endParaRPr b="1"/>
          </a:p>
          <a:p>
            <a:pPr indent="-228600" lvl="0" marL="457200" marR="0" rtl="0" algn="l">
              <a:lnSpc>
                <a:spcPct val="100000"/>
              </a:lnSpc>
              <a:spcBef>
                <a:spcPts val="2000"/>
              </a:spcBef>
              <a:spcAft>
                <a:spcPts val="0"/>
              </a:spcAft>
              <a:buClr>
                <a:srgbClr val="3F3F3F"/>
              </a:buClr>
              <a:buSzPts val="2400"/>
              <a:buFont typeface="Noto Sans Symbols"/>
              <a:buNone/>
            </a:pPr>
            <a:r>
              <a:rPr b="1" lang="en-US"/>
              <a:t>Shloka Book*</a:t>
            </a:r>
            <a:r>
              <a:rPr lang="en-US"/>
              <a:t>: 		$10 – new registrants</a:t>
            </a:r>
            <a:endParaRPr/>
          </a:p>
          <a:p>
            <a:pPr indent="-228600" lvl="0" marL="457200" marR="0" rtl="0" algn="l">
              <a:lnSpc>
                <a:spcPct val="100000"/>
              </a:lnSpc>
              <a:spcBef>
                <a:spcPts val="2000"/>
              </a:spcBef>
              <a:spcAft>
                <a:spcPts val="0"/>
              </a:spcAft>
              <a:buClr>
                <a:srgbClr val="3F3F3F"/>
              </a:buClr>
              <a:buSzPts val="2400"/>
              <a:buFont typeface="Noto Sans Symbols"/>
              <a:buNone/>
            </a:pPr>
            <a:r>
              <a:rPr b="1" lang="en-US"/>
              <a:t>First Day of Class</a:t>
            </a:r>
            <a:r>
              <a:rPr lang="en-US"/>
              <a:t>: 		Sep 11th </a:t>
            </a:r>
            <a:endParaRPr/>
          </a:p>
          <a:p>
            <a:pPr indent="-228600" lvl="0" marL="457200" marR="0" rtl="0" algn="l">
              <a:lnSpc>
                <a:spcPct val="100000"/>
              </a:lnSpc>
              <a:spcBef>
                <a:spcPts val="2000"/>
              </a:spcBef>
              <a:spcAft>
                <a:spcPts val="0"/>
              </a:spcAft>
              <a:buClr>
                <a:srgbClr val="3F3F3F"/>
              </a:buClr>
              <a:buSzPts val="2400"/>
              <a:buFont typeface="Noto Sans Symbols"/>
              <a:buNone/>
            </a:pPr>
            <a:r>
              <a:rPr b="1" lang="en-US"/>
              <a:t>HSKY Website: 	</a:t>
            </a:r>
            <a:r>
              <a:rPr lang="en-US"/>
              <a:t>	www.hskylou.org</a:t>
            </a:r>
            <a:endParaRPr/>
          </a:p>
          <a:p>
            <a:pPr indent="-228600" lvl="0" marL="457200" marR="0" rtl="0" algn="l">
              <a:lnSpc>
                <a:spcPct val="100000"/>
              </a:lnSpc>
              <a:spcBef>
                <a:spcPts val="2000"/>
              </a:spcBef>
              <a:spcAft>
                <a:spcPts val="0"/>
              </a:spcAft>
              <a:buClr>
                <a:srgbClr val="3F3F3F"/>
              </a:buClr>
              <a:buSzPts val="2400"/>
              <a:buFont typeface="Noto Sans Symbols"/>
              <a:buNone/>
            </a:pPr>
            <a:r>
              <a:rPr lang="en-US" sz="1800"/>
              <a:t>* Shloka Books will be handed over by respective teachers</a:t>
            </a:r>
            <a:r>
              <a:rPr lang="en-US"/>
              <a:t>         </a:t>
            </a:r>
            <a:endParaRPr/>
          </a:p>
          <a:p>
            <a:pPr indent="-228600" lvl="0" marL="457200" marR="0" rtl="0" algn="l">
              <a:lnSpc>
                <a:spcPct val="100000"/>
              </a:lnSpc>
              <a:spcBef>
                <a:spcPts val="2000"/>
              </a:spcBef>
              <a:spcAft>
                <a:spcPts val="0"/>
              </a:spcAft>
              <a:buClr>
                <a:srgbClr val="3F3F3F"/>
              </a:buClr>
              <a:buSzPts val="2400"/>
              <a:buFont typeface="Noto Sans Symbols"/>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p:nvPr/>
        </p:nvSpPr>
        <p:spPr>
          <a:xfrm>
            <a:off x="683171" y="2105581"/>
            <a:ext cx="8366235" cy="26468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ndara"/>
                <a:ea typeface="Candara"/>
                <a:cs typeface="Candara"/>
                <a:sym typeface="Candara"/>
              </a:rPr>
              <a:t>HINDU SCHOOL OF KENTUCKY  </a:t>
            </a:r>
            <a:endParaRPr b="0" i="0" sz="24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ndara"/>
                <a:ea typeface="Candara"/>
                <a:cs typeface="Candara"/>
                <a:sym typeface="Candara"/>
              </a:rPr>
              <a:t>REGISTRATION LINK 202</a:t>
            </a:r>
            <a:r>
              <a:rPr b="1" lang="en-US" sz="2400">
                <a:latin typeface="Candara"/>
                <a:ea typeface="Candara"/>
                <a:cs typeface="Candara"/>
                <a:sym typeface="Candara"/>
              </a:rPr>
              <a:t>2</a:t>
            </a:r>
            <a:r>
              <a:rPr b="1" i="0" lang="en-US" sz="2400" u="none" cap="none" strike="noStrike">
                <a:solidFill>
                  <a:srgbClr val="000000"/>
                </a:solidFill>
                <a:latin typeface="Candara"/>
                <a:ea typeface="Candara"/>
                <a:cs typeface="Candara"/>
                <a:sym typeface="Candara"/>
              </a:rPr>
              <a:t>-202</a:t>
            </a:r>
            <a:r>
              <a:rPr b="1" lang="en-US" sz="2400">
                <a:latin typeface="Candara"/>
                <a:ea typeface="Candara"/>
                <a:cs typeface="Candara"/>
                <a:sym typeface="Candara"/>
              </a:rPr>
              <a:t>3</a:t>
            </a:r>
            <a:endParaRPr b="0" i="0" sz="24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ndara"/>
                <a:ea typeface="Candara"/>
                <a:cs typeface="Candara"/>
                <a:sym typeface="Candar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r>
              <a:rPr b="0" i="0" lang="en-US" sz="1800" u="sng" cap="none" strike="noStrike">
                <a:solidFill>
                  <a:srgbClr val="0070C0"/>
                </a:solidFill>
                <a:latin typeface="Arial"/>
                <a:ea typeface="Arial"/>
                <a:cs typeface="Arial"/>
                <a:sym typeface="Arial"/>
                <a:hlinkClick r:id="rId3">
                  <a:extLst>
                    <a:ext uri="{A12FA001-AC4F-418D-AE19-62706E023703}">
                      <ahyp:hlinkClr val="tx"/>
                    </a:ext>
                  </a:extLst>
                </a:hlinkClick>
              </a:rPr>
              <a:t>https://app.easytithe.com/App/Form/d1bf298e-d049-4a58-a0d4-d328151ddce8</a:t>
            </a:r>
            <a:r>
              <a:rPr b="0" i="0" lang="en-US" sz="1800" u="none" cap="none" strike="noStrike">
                <a:solidFill>
                  <a:srgbClr val="0070C0"/>
                </a:solidFill>
                <a:latin typeface="Candara"/>
                <a:ea typeface="Candara"/>
                <a:cs typeface="Candara"/>
                <a:sym typeface="Candara"/>
              </a:rPr>
              <a:t> </a:t>
            </a:r>
            <a:endParaRPr b="0" i="0" sz="1800" u="none" cap="none" strike="noStrike">
              <a:solidFill>
                <a:srgbClr val="0070C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ndara"/>
                <a:ea typeface="Candara"/>
                <a:cs typeface="Candara"/>
                <a:sym typeface="Candar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ndara"/>
                <a:ea typeface="Candara"/>
                <a:cs typeface="Candara"/>
                <a:sym typeface="Candara"/>
              </a:rPr>
              <a:t>PLEASE SUBMIT ANY INQUIRIES REGARDING HINDU SCHOOL TO</a:t>
            </a:r>
            <a:endParaRPr b="0" i="0" sz="20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ndara"/>
                <a:ea typeface="Candara"/>
                <a:cs typeface="Candara"/>
                <a:sym typeface="Candara"/>
              </a:rPr>
              <a:t> </a:t>
            </a:r>
            <a:endParaRPr b="0" i="0" sz="20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1343C2"/>
                </a:solidFill>
                <a:latin typeface="Candara"/>
                <a:ea typeface="Candara"/>
                <a:cs typeface="Candara"/>
                <a:sym typeface="Candara"/>
              </a:rPr>
              <a:t>TEACHERSHSKY@GMAIL.COM</a:t>
            </a:r>
            <a:endParaRPr b="0" i="0" sz="2000" u="none" cap="none" strike="noStrike">
              <a:solidFill>
                <a:srgbClr val="000000"/>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p:nvPr/>
        </p:nvSpPr>
        <p:spPr>
          <a:xfrm>
            <a:off x="3376801" y="2371222"/>
            <a:ext cx="2390398"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Candara"/>
                <a:ea typeface="Candara"/>
                <a:cs typeface="Candara"/>
                <a:sym typeface="Candara"/>
              </a:rPr>
              <a:t>HARI OM</a:t>
            </a:r>
            <a:endParaRPr b="0" i="0" sz="1400" u="none" cap="none" strike="noStrike">
              <a:solidFill>
                <a:srgbClr val="000000"/>
              </a:solidFill>
              <a:latin typeface="Arial"/>
              <a:ea typeface="Arial"/>
              <a:cs typeface="Arial"/>
              <a:sym typeface="Arial"/>
            </a:endParaRPr>
          </a:p>
        </p:txBody>
      </p:sp>
      <p:pic>
        <p:nvPicPr>
          <p:cNvPr id="199" name="Google Shape;199;p27"/>
          <p:cNvPicPr preferRelativeResize="0"/>
          <p:nvPr/>
        </p:nvPicPr>
        <p:blipFill rotWithShape="1">
          <a:blip r:embed="rId3">
            <a:alphaModFix/>
          </a:blip>
          <a:srcRect b="0" l="0" r="0" t="0"/>
          <a:stretch/>
        </p:blipFill>
        <p:spPr>
          <a:xfrm>
            <a:off x="4000500" y="3140663"/>
            <a:ext cx="1143000" cy="114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txBox="1"/>
          <p:nvPr>
            <p:ph type="title"/>
          </p:nvPr>
        </p:nvSpPr>
        <p:spPr>
          <a:xfrm>
            <a:off x="597875" y="239473"/>
            <a:ext cx="8229600" cy="956700"/>
          </a:xfrm>
          <a:prstGeom prst="rect">
            <a:avLst/>
          </a:prstGeom>
          <a:noFill/>
          <a:ln>
            <a:noFill/>
          </a:ln>
        </p:spPr>
        <p:txBody>
          <a:bodyPr anchorCtr="0" anchor="ctr" bIns="45700" lIns="91425" spcFirstLastPara="1" rIns="91425" wrap="square" tIns="45700">
            <a:noAutofit/>
          </a:bodyPr>
          <a:lstStyle/>
          <a:p>
            <a:pPr indent="0" lvl="0" marL="0" marR="0" rtl="0" algn="ctr">
              <a:lnSpc>
                <a:spcPct val="120370"/>
              </a:lnSpc>
              <a:spcBef>
                <a:spcPts val="0"/>
              </a:spcBef>
              <a:spcAft>
                <a:spcPts val="0"/>
              </a:spcAft>
              <a:buClr>
                <a:srgbClr val="3F3F3F"/>
              </a:buClr>
              <a:buSzPts val="4320"/>
              <a:buFont typeface="Candara"/>
              <a:buNone/>
            </a:pPr>
            <a:r>
              <a:rPr lang="en-US" sz="4320"/>
              <a:t>The Hindu School of Kentucky</a:t>
            </a:r>
            <a:endParaRPr b="1" i="0" sz="4320" u="none" cap="none" strike="noStrike">
              <a:solidFill>
                <a:srgbClr val="3F3F3F"/>
              </a:solidFill>
              <a:latin typeface="Candara"/>
              <a:ea typeface="Candara"/>
              <a:cs typeface="Candara"/>
              <a:sym typeface="Candara"/>
            </a:endParaRPr>
          </a:p>
        </p:txBody>
      </p:sp>
      <p:sp>
        <p:nvSpPr>
          <p:cNvPr id="116" name="Google Shape;116;p2"/>
          <p:cNvSpPr txBox="1"/>
          <p:nvPr>
            <p:ph idx="1" type="body"/>
          </p:nvPr>
        </p:nvSpPr>
        <p:spPr>
          <a:xfrm>
            <a:off x="938100" y="1137302"/>
            <a:ext cx="7772400" cy="5220600"/>
          </a:xfrm>
          <a:prstGeom prst="rect">
            <a:avLst/>
          </a:prstGeom>
          <a:noFill/>
          <a:ln>
            <a:noFill/>
          </a:ln>
        </p:spPr>
        <p:txBody>
          <a:bodyPr anchorCtr="0" anchor="t" bIns="45700" lIns="91425" spcFirstLastPara="1" rIns="91425" wrap="square" tIns="45700">
            <a:noAutofit/>
          </a:bodyPr>
          <a:lstStyle/>
          <a:p>
            <a:pPr indent="-257175" lvl="0" marL="282575" marR="0" rtl="0" algn="l">
              <a:lnSpc>
                <a:spcPct val="100000"/>
              </a:lnSpc>
              <a:spcBef>
                <a:spcPts val="2000"/>
              </a:spcBef>
              <a:spcAft>
                <a:spcPts val="0"/>
              </a:spcAft>
              <a:buClr>
                <a:srgbClr val="3F3F3F"/>
              </a:buClr>
              <a:buSzPts val="2000"/>
              <a:buFont typeface="Noto Sans Symbols"/>
              <a:buChar char="•"/>
            </a:pPr>
            <a:r>
              <a:rPr b="0" i="0" lang="en-US" sz="2000" u="none" cap="none" strike="noStrike">
                <a:solidFill>
                  <a:srgbClr val="3F3F3F"/>
                </a:solidFill>
              </a:rPr>
              <a:t>Formally founded - 2000 by small group of parent volunteers</a:t>
            </a:r>
            <a:endParaRPr sz="2000"/>
          </a:p>
          <a:p>
            <a:pPr indent="-257175" lvl="0" marL="282575" marR="0" rtl="0" algn="l">
              <a:lnSpc>
                <a:spcPct val="100000"/>
              </a:lnSpc>
              <a:spcBef>
                <a:spcPts val="2000"/>
              </a:spcBef>
              <a:spcAft>
                <a:spcPts val="0"/>
              </a:spcAft>
              <a:buClr>
                <a:srgbClr val="3F3F3F"/>
              </a:buClr>
              <a:buSzPts val="2000"/>
              <a:buFont typeface="Noto Sans Symbols"/>
              <a:buChar char="•"/>
            </a:pPr>
            <a:r>
              <a:rPr lang="en-US" sz="2000"/>
              <a:t>Affiliated with and operating under auspices of Hindu Temple of Kentucky </a:t>
            </a:r>
            <a:endParaRPr b="0" i="0" sz="2000" u="none" cap="none" strike="noStrike">
              <a:solidFill>
                <a:srgbClr val="3F3F3F"/>
              </a:solidFill>
            </a:endParaRPr>
          </a:p>
          <a:p>
            <a:pPr indent="-257175" lvl="0" marL="282575" marR="0" rtl="0" algn="l">
              <a:lnSpc>
                <a:spcPct val="100000"/>
              </a:lnSpc>
              <a:spcBef>
                <a:spcPts val="2000"/>
              </a:spcBef>
              <a:spcAft>
                <a:spcPts val="0"/>
              </a:spcAft>
              <a:buClr>
                <a:srgbClr val="3F3F3F"/>
              </a:buClr>
              <a:buSzPts val="2000"/>
              <a:buFont typeface="Noto Sans Symbols"/>
              <a:buChar char="•"/>
            </a:pPr>
            <a:r>
              <a:rPr b="0" i="0" lang="en-US" sz="2000" u="none" cap="none" strike="noStrike">
                <a:solidFill>
                  <a:srgbClr val="3F3F3F"/>
                </a:solidFill>
              </a:rPr>
              <a:t>Steady growth over past 20 years with highest Enrollment of 1</a:t>
            </a:r>
            <a:r>
              <a:rPr lang="en-US" sz="2000"/>
              <a:t>4</a:t>
            </a:r>
            <a:r>
              <a:rPr b="0" i="0" lang="en-US" sz="2000" u="none" cap="none" strike="noStrike">
                <a:solidFill>
                  <a:srgbClr val="3F3F3F"/>
                </a:solidFill>
              </a:rPr>
              <a:t>0 students. </a:t>
            </a:r>
            <a:r>
              <a:rPr b="0" i="0" lang="en-US" sz="2000" u="none" cap="none" strike="sngStrike">
                <a:solidFill>
                  <a:srgbClr val="3F3F3F"/>
                </a:solidFill>
                <a:highlight>
                  <a:srgbClr val="FFFF00"/>
                </a:highlight>
              </a:rPr>
              <a:t> </a:t>
            </a:r>
            <a:endParaRPr sz="2000" strike="sngStrike">
              <a:highlight>
                <a:srgbClr val="FFFF00"/>
              </a:highlight>
            </a:endParaRPr>
          </a:p>
          <a:p>
            <a:pPr indent="-257175" lvl="0" marL="282575" marR="0" rtl="0" algn="l">
              <a:lnSpc>
                <a:spcPct val="100000"/>
              </a:lnSpc>
              <a:spcBef>
                <a:spcPts val="2000"/>
              </a:spcBef>
              <a:spcAft>
                <a:spcPts val="0"/>
              </a:spcAft>
              <a:buClr>
                <a:srgbClr val="3F3F3F"/>
              </a:buClr>
              <a:buSzPts val="2000"/>
              <a:buFont typeface="Noto Sans Symbols"/>
              <a:buChar char="•"/>
            </a:pPr>
            <a:r>
              <a:rPr lang="en-US" sz="2000"/>
              <a:t>Six Classes according to grades from ages 3 – 15+ years </a:t>
            </a:r>
            <a:endParaRPr sz="2000"/>
          </a:p>
          <a:p>
            <a:pPr indent="-257175" lvl="0" marL="282575" marR="0" rtl="0" algn="l">
              <a:lnSpc>
                <a:spcPct val="100000"/>
              </a:lnSpc>
              <a:spcBef>
                <a:spcPts val="2000"/>
              </a:spcBef>
              <a:spcAft>
                <a:spcPts val="0"/>
              </a:spcAft>
              <a:buClr>
                <a:srgbClr val="3F3F3F"/>
              </a:buClr>
              <a:buSzPts val="2000"/>
              <a:buFont typeface="Noto Sans Symbols"/>
              <a:buChar char="•"/>
            </a:pPr>
            <a:r>
              <a:rPr lang="en-US" sz="2000"/>
              <a:t>Hindu school went virtual in April 2020 due to COVID - 19 restrictions</a:t>
            </a:r>
            <a:endParaRPr sz="2000"/>
          </a:p>
          <a:p>
            <a:pPr indent="-257175" lvl="0" marL="282575" marR="0" rtl="0" algn="l">
              <a:lnSpc>
                <a:spcPct val="100000"/>
              </a:lnSpc>
              <a:spcBef>
                <a:spcPts val="2000"/>
              </a:spcBef>
              <a:spcAft>
                <a:spcPts val="0"/>
              </a:spcAft>
              <a:buClr>
                <a:srgbClr val="3F3F3F"/>
              </a:buClr>
              <a:buSzPts val="2000"/>
              <a:buFont typeface="Noto Sans Symbols"/>
              <a:buChar char="•"/>
            </a:pPr>
            <a:r>
              <a:rPr lang="en-US" sz="2000"/>
              <a:t>Class for upcoming year 2022 -2023 will be IN-PERSON</a:t>
            </a:r>
            <a:endParaRPr sz="2000"/>
          </a:p>
          <a:p>
            <a:pPr indent="-257175" lvl="0" marL="282575" marR="0" rtl="0" algn="l">
              <a:lnSpc>
                <a:spcPct val="100000"/>
              </a:lnSpc>
              <a:spcBef>
                <a:spcPts val="2000"/>
              </a:spcBef>
              <a:spcAft>
                <a:spcPts val="0"/>
              </a:spcAft>
              <a:buSzPts val="2000"/>
              <a:buChar char="•"/>
            </a:pPr>
            <a:r>
              <a:rPr lang="en-US" sz="2000"/>
              <a:t> Mode of Instruction (Virtual or In-Person) may vary based on JCPS and temple guidelines</a:t>
            </a:r>
            <a:endParaRPr sz="2000"/>
          </a:p>
          <a:p>
            <a:pPr indent="-130175" lvl="0" marL="282575" marR="0" rtl="0" algn="l">
              <a:lnSpc>
                <a:spcPct val="100000"/>
              </a:lnSpc>
              <a:spcBef>
                <a:spcPts val="2000"/>
              </a:spcBef>
              <a:spcAft>
                <a:spcPts val="0"/>
              </a:spcAft>
              <a:buClr>
                <a:srgbClr val="3F3F3F"/>
              </a:buClr>
              <a:buSzPts val="2400"/>
              <a:buFont typeface="Noto Sans Symbols"/>
              <a:buNone/>
            </a:pPr>
            <a:r>
              <a:t/>
            </a:r>
            <a:endParaRPr b="0" i="0" sz="2000" u="none" cap="none" strike="noStrike">
              <a:solidFill>
                <a:srgbClr val="3F3F3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ph idx="1" type="body"/>
          </p:nvPr>
        </p:nvSpPr>
        <p:spPr>
          <a:xfrm>
            <a:off x="788659" y="1022853"/>
            <a:ext cx="8229600" cy="5211900"/>
          </a:xfrm>
          <a:prstGeom prst="rect">
            <a:avLst/>
          </a:prstGeom>
          <a:noFill/>
          <a:ln>
            <a:noFill/>
          </a:ln>
        </p:spPr>
        <p:txBody>
          <a:bodyPr anchorCtr="0" anchor="t" bIns="45700" lIns="91425" spcFirstLastPara="1" rIns="91425" wrap="square" tIns="45700">
            <a:noAutofit/>
          </a:bodyPr>
          <a:lstStyle/>
          <a:p>
            <a:pPr indent="-130175" lvl="0" marL="282575" marR="0" rtl="0" algn="l">
              <a:lnSpc>
                <a:spcPct val="100000"/>
              </a:lnSpc>
              <a:spcBef>
                <a:spcPts val="0"/>
              </a:spcBef>
              <a:spcAft>
                <a:spcPts val="0"/>
              </a:spcAft>
              <a:buClr>
                <a:srgbClr val="3F3F3F"/>
              </a:buClr>
              <a:buSzPts val="2400"/>
              <a:buFont typeface="Noto Sans Symbols"/>
              <a:buNone/>
            </a:pPr>
            <a:r>
              <a:t/>
            </a:r>
            <a:endParaRPr b="0" i="0" sz="2400" u="none" cap="none" strike="noStrike">
              <a:solidFill>
                <a:srgbClr val="3F3F3F"/>
              </a:solidFill>
              <a:latin typeface="Candara"/>
              <a:ea typeface="Candara"/>
              <a:cs typeface="Candara"/>
              <a:sym typeface="Candara"/>
            </a:endParaRPr>
          </a:p>
          <a:p>
            <a:pPr indent="-282575" lvl="0" marL="282575" marR="0" rtl="0" algn="l">
              <a:lnSpc>
                <a:spcPct val="100000"/>
              </a:lnSpc>
              <a:spcBef>
                <a:spcPts val="2000"/>
              </a:spcBef>
              <a:spcAft>
                <a:spcPts val="0"/>
              </a:spcAft>
              <a:buClr>
                <a:srgbClr val="3F3F3F"/>
              </a:buClr>
              <a:buSzPts val="2400"/>
              <a:buFont typeface="Noto Sans Symbols"/>
              <a:buChar char="•"/>
            </a:pPr>
            <a:r>
              <a:rPr b="1" i="0" lang="en-US" sz="2400" u="sng" cap="none" strike="noStrike">
                <a:solidFill>
                  <a:srgbClr val="3F3F3F"/>
                </a:solidFill>
                <a:latin typeface="Candara"/>
                <a:ea typeface="Candara"/>
                <a:cs typeface="Candara"/>
                <a:sym typeface="Candara"/>
              </a:rPr>
              <a:t>Mission:</a:t>
            </a:r>
            <a:r>
              <a:rPr b="0" i="0" lang="en-US" sz="2400" u="none" cap="none" strike="noStrike">
                <a:solidFill>
                  <a:srgbClr val="3F3F3F"/>
                </a:solidFill>
                <a:latin typeface="Candara"/>
                <a:ea typeface="Candara"/>
                <a:cs typeface="Candara"/>
                <a:sym typeface="Candara"/>
              </a:rPr>
              <a:t> Educate children and youth of our community, on the culture, values and heritage of Hinduism</a:t>
            </a:r>
            <a:r>
              <a:rPr lang="en-US"/>
              <a:t>.</a:t>
            </a:r>
            <a:endParaRPr/>
          </a:p>
          <a:p>
            <a:pPr indent="0" lvl="0" marL="457200" marR="0" rtl="0" algn="l">
              <a:lnSpc>
                <a:spcPct val="100000"/>
              </a:lnSpc>
              <a:spcBef>
                <a:spcPts val="2000"/>
              </a:spcBef>
              <a:spcAft>
                <a:spcPts val="0"/>
              </a:spcAft>
              <a:buSzPts val="2400"/>
              <a:buNone/>
            </a:pPr>
            <a:r>
              <a:t/>
            </a:r>
            <a:endParaRPr/>
          </a:p>
          <a:p>
            <a:pPr indent="-282575" lvl="0" marL="282575" marR="0" rtl="0" algn="l">
              <a:lnSpc>
                <a:spcPct val="100000"/>
              </a:lnSpc>
              <a:spcBef>
                <a:spcPts val="2000"/>
              </a:spcBef>
              <a:spcAft>
                <a:spcPts val="0"/>
              </a:spcAft>
              <a:buClr>
                <a:srgbClr val="3F3F3F"/>
              </a:buClr>
              <a:buSzPts val="2400"/>
              <a:buFont typeface="Noto Sans Symbols"/>
              <a:buChar char="•"/>
            </a:pPr>
            <a:r>
              <a:rPr b="1" i="0" lang="en-US" sz="2400" u="sng" cap="none" strike="noStrike">
                <a:solidFill>
                  <a:srgbClr val="3F3F3F"/>
                </a:solidFill>
                <a:latin typeface="Candara"/>
                <a:ea typeface="Candara"/>
                <a:cs typeface="Candara"/>
                <a:sym typeface="Candara"/>
              </a:rPr>
              <a:t>Vision:</a:t>
            </a:r>
            <a:r>
              <a:rPr lang="en-US"/>
              <a:t> To use basic tenets of Hinduism to empower children and youth to be proud of their identity, promote cultural and spiritual wisdom and inspire them to become positive contributors of the global community.</a:t>
            </a:r>
            <a:endParaRPr/>
          </a:p>
          <a:p>
            <a:pPr indent="0" lvl="0" marL="0" marR="0" rtl="0" algn="l">
              <a:lnSpc>
                <a:spcPct val="100000"/>
              </a:lnSpc>
              <a:spcBef>
                <a:spcPts val="2000"/>
              </a:spcBef>
              <a:spcAft>
                <a:spcPts val="0"/>
              </a:spcAft>
              <a:buSzPts val="2400"/>
              <a:buNone/>
            </a:pPr>
            <a:r>
              <a:t/>
            </a:r>
            <a:endParaRPr/>
          </a:p>
          <a:p>
            <a:pPr indent="0" lvl="1" marL="457200" marR="0" rtl="0" algn="l">
              <a:lnSpc>
                <a:spcPct val="100000"/>
              </a:lnSpc>
              <a:spcBef>
                <a:spcPts val="600"/>
              </a:spcBef>
              <a:spcAft>
                <a:spcPts val="0"/>
              </a:spcAft>
              <a:buClr>
                <a:srgbClr val="3F3F3F"/>
              </a:buClr>
              <a:buSzPts val="2200"/>
              <a:buFont typeface="Noto Sans Symbols"/>
              <a:buNone/>
            </a:pPr>
            <a:r>
              <a:t/>
            </a:r>
            <a:endParaRPr b="0" i="0" sz="2200" u="none" cap="none" strike="noStrike">
              <a:solidFill>
                <a:srgbClr val="3F3F3F"/>
              </a:solidFill>
              <a:latin typeface="Candara"/>
              <a:ea typeface="Candara"/>
              <a:cs typeface="Candara"/>
              <a:sym typeface="Candara"/>
            </a:endParaRPr>
          </a:p>
          <a:p>
            <a:pPr indent="-155575" lvl="1" marL="577850" marR="0" rtl="0" algn="l">
              <a:lnSpc>
                <a:spcPct val="100000"/>
              </a:lnSpc>
              <a:spcBef>
                <a:spcPts val="600"/>
              </a:spcBef>
              <a:spcAft>
                <a:spcPts val="0"/>
              </a:spcAft>
              <a:buClr>
                <a:srgbClr val="3F3F3F"/>
              </a:buClr>
              <a:buSzPts val="2200"/>
              <a:buFont typeface="Noto Sans Symbols"/>
              <a:buNone/>
            </a:pPr>
            <a:r>
              <a:t/>
            </a:r>
            <a:endParaRPr b="0" i="0" sz="2200" u="none" cap="none" strike="noStrike">
              <a:solidFill>
                <a:srgbClr val="3F3F3F"/>
              </a:solidFill>
              <a:latin typeface="Candara"/>
              <a:ea typeface="Candara"/>
              <a:cs typeface="Candara"/>
              <a:sym typeface="Candara"/>
            </a:endParaRPr>
          </a:p>
          <a:p>
            <a:pPr indent="-130175" lvl="0" marL="282575" marR="0" rtl="0" algn="l">
              <a:lnSpc>
                <a:spcPct val="100000"/>
              </a:lnSpc>
              <a:spcBef>
                <a:spcPts val="2000"/>
              </a:spcBef>
              <a:spcAft>
                <a:spcPts val="0"/>
              </a:spcAft>
              <a:buClr>
                <a:srgbClr val="3F3F3F"/>
              </a:buClr>
              <a:buSzPts val="2400"/>
              <a:buFont typeface="Noto Sans Symbols"/>
              <a:buNone/>
            </a:pPr>
            <a:r>
              <a:t/>
            </a:r>
            <a:endParaRPr b="0" i="0" sz="2400" u="none" cap="none" strike="noStrike">
              <a:solidFill>
                <a:srgbClr val="3F3F3F"/>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idx="1" type="body"/>
          </p:nvPr>
        </p:nvSpPr>
        <p:spPr>
          <a:xfrm>
            <a:off x="769900" y="335675"/>
            <a:ext cx="7841100" cy="5977500"/>
          </a:xfrm>
          <a:prstGeom prst="rect">
            <a:avLst/>
          </a:prstGeom>
          <a:noFill/>
          <a:ln>
            <a:noFill/>
          </a:ln>
        </p:spPr>
        <p:txBody>
          <a:bodyPr anchorCtr="0" anchor="t" bIns="45700" lIns="91425" spcFirstLastPara="1" rIns="91425" wrap="square" tIns="45700">
            <a:noAutofit/>
          </a:bodyPr>
          <a:lstStyle/>
          <a:p>
            <a:pPr indent="0" lvl="0" marL="76200" marR="0" rtl="0" algn="l">
              <a:lnSpc>
                <a:spcPct val="100000"/>
              </a:lnSpc>
              <a:spcBef>
                <a:spcPts val="2000"/>
              </a:spcBef>
              <a:spcAft>
                <a:spcPts val="0"/>
              </a:spcAft>
              <a:buClr>
                <a:srgbClr val="3F3F3F"/>
              </a:buClr>
              <a:buSzPts val="2400"/>
              <a:buFont typeface="Noto Sans Symbols"/>
              <a:buNone/>
            </a:pPr>
            <a:r>
              <a:rPr b="1" i="0" lang="en-US" sz="2400" u="sng" cap="none" strike="noStrike">
                <a:solidFill>
                  <a:srgbClr val="3F3F3F"/>
                </a:solidFill>
                <a:latin typeface="Candara"/>
                <a:ea typeface="Candara"/>
                <a:cs typeface="Candara"/>
                <a:sym typeface="Candara"/>
              </a:rPr>
              <a:t>Objectives:</a:t>
            </a:r>
            <a:br>
              <a:rPr b="1" i="0" lang="en-US" sz="2400" u="sng" cap="none" strike="noStrike">
                <a:solidFill>
                  <a:srgbClr val="3F3F3F"/>
                </a:solidFill>
                <a:latin typeface="Candara"/>
                <a:ea typeface="Candara"/>
                <a:cs typeface="Candara"/>
                <a:sym typeface="Candara"/>
              </a:rPr>
            </a:br>
            <a:endParaRPr b="1" i="0" sz="2400" u="sng" cap="none" strike="noStrike">
              <a:solidFill>
                <a:srgbClr val="3F3F3F"/>
              </a:solidFill>
              <a:latin typeface="Candara"/>
              <a:ea typeface="Candara"/>
              <a:cs typeface="Candara"/>
              <a:sym typeface="Candara"/>
            </a:endParaRPr>
          </a:p>
          <a:p>
            <a:pPr indent="-257175" lvl="0" marL="282575" marR="0" rtl="0" algn="l">
              <a:lnSpc>
                <a:spcPct val="100000"/>
              </a:lnSpc>
              <a:spcBef>
                <a:spcPts val="2000"/>
              </a:spcBef>
              <a:spcAft>
                <a:spcPts val="0"/>
              </a:spcAft>
              <a:buSzPts val="2000"/>
              <a:buChar char="•"/>
            </a:pPr>
            <a:r>
              <a:rPr lang="en-US" sz="2000"/>
              <a:t>To provide a fun, secure learning environment to educate children on Hindu religion through stories, quizzes, bhajans, shlokas, yoga, theater production and practical lessons.</a:t>
            </a:r>
            <a:endParaRPr sz="2000"/>
          </a:p>
          <a:p>
            <a:pPr indent="-257175" lvl="0" marL="282575" marR="0" rtl="0" algn="l">
              <a:lnSpc>
                <a:spcPct val="100000"/>
              </a:lnSpc>
              <a:spcBef>
                <a:spcPts val="2000"/>
              </a:spcBef>
              <a:spcAft>
                <a:spcPts val="0"/>
              </a:spcAft>
              <a:buSzPts val="2000"/>
              <a:buChar char="•"/>
            </a:pPr>
            <a:r>
              <a:rPr lang="en-US" sz="2000"/>
              <a:t>To instill Hindu values and develop discipline, embrace identity, build character &amp; self-esteem.</a:t>
            </a:r>
            <a:endParaRPr sz="2000"/>
          </a:p>
          <a:p>
            <a:pPr indent="-257175" lvl="0" marL="282575" marR="0" rtl="0" algn="l">
              <a:lnSpc>
                <a:spcPct val="100000"/>
              </a:lnSpc>
              <a:spcBef>
                <a:spcPts val="2000"/>
              </a:spcBef>
              <a:spcAft>
                <a:spcPts val="0"/>
              </a:spcAft>
              <a:buSzPts val="2000"/>
              <a:buChar char="•"/>
            </a:pPr>
            <a:r>
              <a:rPr lang="en-US" sz="2000"/>
              <a:t>To develop awareness of Hindu culture and traditions by celebrating our Hindu festivals while encouraging students to become involved in temple activities.</a:t>
            </a:r>
            <a:endParaRPr sz="2000"/>
          </a:p>
          <a:p>
            <a:pPr indent="-257175" lvl="0" marL="282575" marR="0" rtl="0" algn="l">
              <a:lnSpc>
                <a:spcPct val="100000"/>
              </a:lnSpc>
              <a:spcBef>
                <a:spcPts val="2000"/>
              </a:spcBef>
              <a:spcAft>
                <a:spcPts val="0"/>
              </a:spcAft>
              <a:buSzPts val="2000"/>
              <a:buChar char="•"/>
            </a:pPr>
            <a:r>
              <a:rPr lang="en-US" sz="2000"/>
              <a:t>To provide students the opportunity for peer interaction and to create friendships.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1068850" y="144135"/>
            <a:ext cx="7302900" cy="755740"/>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3F3F3F"/>
              </a:buClr>
              <a:buSzPts val="4000"/>
              <a:buFont typeface="Candara"/>
              <a:buNone/>
            </a:pPr>
            <a:r>
              <a:rPr lang="en-US" sz="3600"/>
              <a:t>Integrated Learning Curriculum  </a:t>
            </a:r>
            <a:endParaRPr b="1" i="0" sz="3600" u="none" cap="none" strike="noStrike">
              <a:solidFill>
                <a:srgbClr val="3F3F3F"/>
              </a:solidFill>
              <a:latin typeface="Candara"/>
              <a:ea typeface="Candara"/>
              <a:cs typeface="Candara"/>
              <a:sym typeface="Candara"/>
            </a:endParaRPr>
          </a:p>
        </p:txBody>
      </p:sp>
      <p:grpSp>
        <p:nvGrpSpPr>
          <p:cNvPr id="133" name="Google Shape;133;p5"/>
          <p:cNvGrpSpPr/>
          <p:nvPr/>
        </p:nvGrpSpPr>
        <p:grpSpPr>
          <a:xfrm>
            <a:off x="183331" y="845996"/>
            <a:ext cx="8875029" cy="5935593"/>
            <a:chOff x="-386385" y="-71508"/>
            <a:chExt cx="8875029" cy="5935593"/>
          </a:xfrm>
        </p:grpSpPr>
        <p:sp>
          <p:nvSpPr>
            <p:cNvPr id="134" name="Google Shape;134;p5"/>
            <p:cNvSpPr/>
            <p:nvPr/>
          </p:nvSpPr>
          <p:spPr>
            <a:xfrm flipH="1">
              <a:off x="4492827" y="3752061"/>
              <a:ext cx="3995817" cy="2112024"/>
            </a:xfrm>
            <a:prstGeom prst="roundRect">
              <a:avLst>
                <a:gd fmla="val 10000" name="adj"/>
              </a:avLst>
            </a:prstGeom>
            <a:solidFill>
              <a:schemeClr val="lt1">
                <a:alpha val="87843"/>
              </a:schemeClr>
            </a:solidFill>
            <a:ln cap="flat" cmpd="sng" w="25400">
              <a:solidFill>
                <a:srgbClr val="6B4A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
            <p:cNvSpPr txBox="1"/>
            <p:nvPr/>
          </p:nvSpPr>
          <p:spPr>
            <a:xfrm>
              <a:off x="5882075" y="4521877"/>
              <a:ext cx="2487822" cy="1274484"/>
            </a:xfrm>
            <a:prstGeom prst="rect">
              <a:avLst/>
            </a:prstGeom>
            <a:noFill/>
            <a:ln>
              <a:noFill/>
            </a:ln>
          </p:spPr>
          <p:txBody>
            <a:bodyPr anchorCtr="0" anchor="t" bIns="53325" lIns="53325" spcFirstLastPara="1" rIns="53325" wrap="square" tIns="53325">
              <a:noAutofit/>
            </a:bodyPr>
            <a:lstStyle/>
            <a:p>
              <a:pPr indent="-317500" lvl="0" marL="457200" marR="0" rtl="0" algn="l">
                <a:lnSpc>
                  <a:spcPct val="90000"/>
                </a:lnSpc>
                <a:spcBef>
                  <a:spcPts val="0"/>
                </a:spcBef>
                <a:spcAft>
                  <a:spcPts val="0"/>
                </a:spcAft>
                <a:buClr>
                  <a:srgbClr val="000000"/>
                </a:buClr>
                <a:buSzPts val="1400"/>
                <a:buFont typeface="Candara"/>
                <a:buChar char="●"/>
              </a:pPr>
              <a:r>
                <a:rPr b="0" i="0" lang="en-US" sz="1400" u="none" cap="none" strike="noStrike">
                  <a:solidFill>
                    <a:schemeClr val="dk1"/>
                  </a:solidFill>
                  <a:latin typeface="Candara"/>
                  <a:ea typeface="Candara"/>
                  <a:cs typeface="Candara"/>
                  <a:sym typeface="Candara"/>
                </a:rPr>
                <a:t>Shloka Competition </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3F3F3F"/>
                </a:buClr>
                <a:buSzPts val="1400"/>
                <a:buFont typeface="Candara"/>
                <a:buChar char="●"/>
              </a:pPr>
              <a:r>
                <a:rPr b="0" i="0" lang="en-US" sz="1400" u="none" cap="none" strike="noStrike">
                  <a:solidFill>
                    <a:schemeClr val="dk1"/>
                  </a:solidFill>
                  <a:latin typeface="Candara"/>
                  <a:ea typeface="Candara"/>
                  <a:cs typeface="Candara"/>
                  <a:sym typeface="Candara"/>
                </a:rPr>
                <a:t>Annual Function</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000000"/>
                </a:buClr>
                <a:buSzPts val="1400"/>
                <a:buFont typeface="Candara"/>
                <a:buChar char="●"/>
              </a:pPr>
              <a:r>
                <a:rPr b="0" i="0" lang="en-US" sz="1400" u="none" cap="none" strike="noStrike">
                  <a:solidFill>
                    <a:schemeClr val="dk1"/>
                  </a:solidFill>
                  <a:latin typeface="Candara"/>
                  <a:ea typeface="Candara"/>
                  <a:cs typeface="Candara"/>
                  <a:sym typeface="Candara"/>
                </a:rPr>
                <a:t>Mela, Picnics, Movie Matinee, Mother’s day, Field Trips, Seva Day </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000000"/>
                </a:buClr>
                <a:buSzPts val="1400"/>
                <a:buFont typeface="Candara"/>
                <a:buChar char="●"/>
              </a:pPr>
              <a:r>
                <a:rPr b="0" i="0" lang="en-US" sz="1400" u="none" cap="none" strike="noStrike">
                  <a:solidFill>
                    <a:schemeClr val="dk1"/>
                  </a:solidFill>
                  <a:latin typeface="Candara"/>
                  <a:ea typeface="Candara"/>
                  <a:cs typeface="Candara"/>
                  <a:sym typeface="Candara"/>
                </a:rPr>
                <a:t>Saraswathi Puja &amp; Diwali</a:t>
              </a:r>
              <a:endParaRPr b="0" i="0" sz="1400" u="none" cap="none" strike="noStrike">
                <a:solidFill>
                  <a:schemeClr val="dk1"/>
                </a:solidFill>
                <a:latin typeface="Candara"/>
                <a:ea typeface="Candara"/>
                <a:cs typeface="Candara"/>
                <a:sym typeface="Candara"/>
              </a:endParaRPr>
            </a:p>
            <a:p>
              <a:pPr indent="-25400" lvl="1" marL="114300" marR="0" rtl="0" algn="l">
                <a:lnSpc>
                  <a:spcPct val="90000"/>
                </a:lnSpc>
                <a:spcBef>
                  <a:spcPts val="210"/>
                </a:spcBef>
                <a:spcAft>
                  <a:spcPts val="0"/>
                </a:spcAft>
                <a:buClr>
                  <a:srgbClr val="000000"/>
                </a:buClr>
                <a:buSzPts val="1400"/>
                <a:buFont typeface="Arial"/>
                <a:buNone/>
              </a:pPr>
              <a:r>
                <a:t/>
              </a:r>
              <a:endParaRPr b="0" i="0" sz="1400" u="none" cap="none" strike="noStrike">
                <a:solidFill>
                  <a:srgbClr val="000000"/>
                </a:solidFill>
                <a:latin typeface="Candara"/>
                <a:ea typeface="Candara"/>
                <a:cs typeface="Candara"/>
                <a:sym typeface="Candara"/>
              </a:endParaRPr>
            </a:p>
          </p:txBody>
        </p:sp>
        <p:sp>
          <p:nvSpPr>
            <p:cNvPr id="136" name="Google Shape;136;p5"/>
            <p:cNvSpPr/>
            <p:nvPr/>
          </p:nvSpPr>
          <p:spPr>
            <a:xfrm>
              <a:off x="-331887" y="3683376"/>
              <a:ext cx="4025115" cy="2155863"/>
            </a:xfrm>
            <a:prstGeom prst="roundRect">
              <a:avLst>
                <a:gd fmla="val 10000" name="adj"/>
              </a:avLst>
            </a:prstGeom>
            <a:solidFill>
              <a:schemeClr val="lt1">
                <a:alpha val="87843"/>
              </a:schemeClr>
            </a:solidFill>
            <a:ln cap="flat" cmpd="sng" w="25400">
              <a:solidFill>
                <a:srgbClr val="6B4A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txBox="1"/>
            <p:nvPr/>
          </p:nvSpPr>
          <p:spPr>
            <a:xfrm>
              <a:off x="-386385" y="3779345"/>
              <a:ext cx="2717700" cy="1799900"/>
            </a:xfrm>
            <a:prstGeom prst="rect">
              <a:avLst/>
            </a:prstGeom>
            <a:noFill/>
            <a:ln>
              <a:noFill/>
            </a:ln>
          </p:spPr>
          <p:txBody>
            <a:bodyPr anchorCtr="0" anchor="t" bIns="53325" lIns="53325" spcFirstLastPara="1" rIns="53325" wrap="square" tIns="53325">
              <a:noAutofit/>
            </a:bodyPr>
            <a:lstStyle/>
            <a:p>
              <a:pPr indent="-317500" lvl="0" marL="457200" marR="0" rtl="0" algn="l">
                <a:lnSpc>
                  <a:spcPct val="90000"/>
                </a:lnSpc>
                <a:spcBef>
                  <a:spcPts val="0"/>
                </a:spcBef>
                <a:spcAft>
                  <a:spcPts val="0"/>
                </a:spcAft>
                <a:buClr>
                  <a:srgbClr val="000000"/>
                </a:buClr>
                <a:buSzPts val="1400"/>
                <a:buFont typeface="Candara"/>
                <a:buChar char="●"/>
              </a:pPr>
              <a:r>
                <a:rPr b="0" i="0" lang="en-US" sz="1400" u="none" cap="none" strike="noStrike">
                  <a:solidFill>
                    <a:schemeClr val="dk1"/>
                  </a:solidFill>
                  <a:latin typeface="Candara"/>
                  <a:ea typeface="Candara"/>
                  <a:cs typeface="Candara"/>
                  <a:sym typeface="Candara"/>
                </a:rPr>
                <a:t>Prema – Storytelling, bhajans</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000000"/>
                </a:buClr>
                <a:buSzPts val="1400"/>
                <a:buFont typeface="Candara"/>
                <a:buChar char="●"/>
              </a:pPr>
              <a:r>
                <a:rPr b="0" i="0" lang="en-US" sz="1400" u="none" cap="none" strike="noStrike">
                  <a:solidFill>
                    <a:schemeClr val="dk1"/>
                  </a:solidFill>
                  <a:latin typeface="Candara"/>
                  <a:ea typeface="Candara"/>
                  <a:cs typeface="Candara"/>
                  <a:sym typeface="Candara"/>
                </a:rPr>
                <a:t>Sathya &amp; Vinaya - Story time Dashavataar, Ramayana </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000000"/>
                </a:buClr>
                <a:buSzPts val="1400"/>
                <a:buFont typeface="Candara"/>
                <a:buChar char="●"/>
              </a:pPr>
              <a:r>
                <a:rPr b="0" i="0" lang="en-US" sz="1400" u="none" cap="none" strike="noStrike">
                  <a:solidFill>
                    <a:schemeClr val="dk1"/>
                  </a:solidFill>
                  <a:latin typeface="Candara"/>
                  <a:ea typeface="Candara"/>
                  <a:cs typeface="Candara"/>
                  <a:sym typeface="Candara"/>
                </a:rPr>
                <a:t>Karuna - Bhagavatham, Why do We, Significance of Rituals</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000000"/>
                </a:buClr>
                <a:buSzPts val="1400"/>
                <a:buFont typeface="Candara"/>
                <a:buChar char="●"/>
              </a:pPr>
              <a:r>
                <a:rPr b="0" i="0" lang="en-US" sz="1400" u="none" cap="none" strike="noStrike">
                  <a:solidFill>
                    <a:schemeClr val="dk1"/>
                  </a:solidFill>
                  <a:latin typeface="Candara"/>
                  <a:ea typeface="Candara"/>
                  <a:cs typeface="Candara"/>
                  <a:sym typeface="Candara"/>
                </a:rPr>
                <a:t>Dharma &amp; Seva - Life lessons from Mahabharata, Hindu Way of Life </a:t>
              </a:r>
              <a:endParaRPr b="0" i="0" sz="1400" u="none" cap="none" strike="noStrike">
                <a:solidFill>
                  <a:schemeClr val="dk1"/>
                </a:solidFill>
                <a:latin typeface="Candara"/>
                <a:ea typeface="Candara"/>
                <a:cs typeface="Candara"/>
                <a:sym typeface="Candara"/>
              </a:endParaRPr>
            </a:p>
            <a:p>
              <a:pPr indent="-25400" lvl="1" marL="114300" marR="0" rtl="0" algn="l">
                <a:lnSpc>
                  <a:spcPct val="90000"/>
                </a:lnSpc>
                <a:spcBef>
                  <a:spcPts val="210"/>
                </a:spcBef>
                <a:spcAft>
                  <a:spcPts val="0"/>
                </a:spcAft>
                <a:buClr>
                  <a:srgbClr val="000000"/>
                </a:buClr>
                <a:buSzPts val="1400"/>
                <a:buFont typeface="Arial"/>
                <a:buNone/>
              </a:pPr>
              <a:r>
                <a:t/>
              </a:r>
              <a:endParaRPr b="0" i="0" sz="1400" u="none" cap="none" strike="noStrike">
                <a:solidFill>
                  <a:srgbClr val="000000"/>
                </a:solidFill>
                <a:latin typeface="Candara"/>
                <a:ea typeface="Candara"/>
                <a:cs typeface="Candara"/>
                <a:sym typeface="Candara"/>
              </a:endParaRPr>
            </a:p>
          </p:txBody>
        </p:sp>
        <p:sp>
          <p:nvSpPr>
            <p:cNvPr id="138" name="Google Shape;138;p5"/>
            <p:cNvSpPr/>
            <p:nvPr/>
          </p:nvSpPr>
          <p:spPr>
            <a:xfrm>
              <a:off x="4335332" y="-71508"/>
              <a:ext cx="4117513" cy="2121430"/>
            </a:xfrm>
            <a:prstGeom prst="roundRect">
              <a:avLst>
                <a:gd fmla="val 10000" name="adj"/>
              </a:avLst>
            </a:prstGeom>
            <a:solidFill>
              <a:schemeClr val="lt1">
                <a:alpha val="87843"/>
              </a:schemeClr>
            </a:solidFill>
            <a:ln cap="flat" cmpd="sng" w="25400">
              <a:solidFill>
                <a:srgbClr val="6B4A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txBox="1"/>
            <p:nvPr/>
          </p:nvSpPr>
          <p:spPr>
            <a:xfrm>
              <a:off x="5735145" y="-11366"/>
              <a:ext cx="2717700" cy="1274400"/>
            </a:xfrm>
            <a:prstGeom prst="rect">
              <a:avLst/>
            </a:prstGeom>
            <a:noFill/>
            <a:ln>
              <a:noFill/>
            </a:ln>
          </p:spPr>
          <p:txBody>
            <a:bodyPr anchorCtr="0" anchor="t" bIns="53325" lIns="53325" spcFirstLastPara="1" rIns="53325" wrap="square" tIns="53325">
              <a:noAutofit/>
            </a:bodyPr>
            <a:lstStyle/>
            <a:p>
              <a:pPr indent="-317500" lvl="0" marL="457200" marR="0" rtl="0" algn="l">
                <a:lnSpc>
                  <a:spcPct val="90000"/>
                </a:lnSpc>
                <a:spcBef>
                  <a:spcPts val="0"/>
                </a:spcBef>
                <a:spcAft>
                  <a:spcPts val="0"/>
                </a:spcAft>
                <a:buClr>
                  <a:srgbClr val="3F3F3F"/>
                </a:buClr>
                <a:buSzPts val="1400"/>
                <a:buFont typeface="Candara"/>
                <a:buChar char="●"/>
              </a:pPr>
              <a:r>
                <a:rPr b="0" i="0" lang="en-US" sz="1400" u="none" cap="none" strike="noStrike">
                  <a:solidFill>
                    <a:schemeClr val="dk1"/>
                  </a:solidFill>
                  <a:latin typeface="Candara"/>
                  <a:ea typeface="Candara"/>
                  <a:cs typeface="Candara"/>
                  <a:sym typeface="Candara"/>
                </a:rPr>
                <a:t>Meditation, Yoga, Sanskrit</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3F3F3F"/>
                </a:buClr>
                <a:buSzPts val="1400"/>
                <a:buFont typeface="Candara"/>
                <a:buChar char="●"/>
              </a:pPr>
              <a:r>
                <a:rPr b="0" i="0" lang="en-US" sz="1400" u="none" cap="none" strike="noStrike">
                  <a:solidFill>
                    <a:schemeClr val="dk1"/>
                  </a:solidFill>
                  <a:latin typeface="Candara"/>
                  <a:ea typeface="Candara"/>
                  <a:cs typeface="Candara"/>
                  <a:sym typeface="Candara"/>
                </a:rPr>
                <a:t>Interactive Quizzes, Videos, Games, Plays</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3F3F3F"/>
                </a:buClr>
                <a:buSzPts val="1400"/>
                <a:buFont typeface="Candara"/>
                <a:buChar char="●"/>
              </a:pPr>
              <a:r>
                <a:rPr b="0" i="0" lang="en-US" sz="1400" u="none" cap="none" strike="noStrike">
                  <a:solidFill>
                    <a:schemeClr val="dk1"/>
                  </a:solidFill>
                  <a:latin typeface="Candara"/>
                  <a:ea typeface="Candara"/>
                  <a:cs typeface="Candara"/>
                  <a:sym typeface="Candara"/>
                </a:rPr>
                <a:t>Hindu Festivals and Customs</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3F3F3F"/>
                </a:buClr>
                <a:buSzPts val="1400"/>
                <a:buFont typeface="Candara"/>
                <a:buChar char="●"/>
              </a:pPr>
              <a:r>
                <a:rPr b="0" i="0" lang="en-US" sz="1400" u="none" cap="none" strike="noStrike">
                  <a:solidFill>
                    <a:schemeClr val="dk1"/>
                  </a:solidFill>
                  <a:latin typeface="Candara"/>
                  <a:ea typeface="Candara"/>
                  <a:cs typeface="Candara"/>
                  <a:sym typeface="Candara"/>
                </a:rPr>
                <a:t>Story Time, Music, Fancy dress, Sathvic Cooking</a:t>
              </a:r>
              <a:endParaRPr b="0" i="0" sz="1400" u="none" cap="none" strike="noStrike">
                <a:solidFill>
                  <a:schemeClr val="dk1"/>
                </a:solidFill>
                <a:latin typeface="Candara"/>
                <a:ea typeface="Candara"/>
                <a:cs typeface="Candara"/>
                <a:sym typeface="Candara"/>
              </a:endParaRPr>
            </a:p>
            <a:p>
              <a:pPr indent="-228600" lvl="0" marL="457200" marR="0" rtl="0" algn="l">
                <a:lnSpc>
                  <a:spcPct val="90000"/>
                </a:lnSpc>
                <a:spcBef>
                  <a:spcPts val="0"/>
                </a:spcBef>
                <a:spcAft>
                  <a:spcPts val="0"/>
                </a:spcAft>
                <a:buClr>
                  <a:srgbClr val="3F3F3F"/>
                </a:buClr>
                <a:buSzPts val="1400"/>
                <a:buFont typeface="Candara"/>
                <a:buNone/>
              </a:pPr>
              <a:r>
                <a:t/>
              </a:r>
              <a:endParaRPr b="0" i="0" sz="1400" u="none" cap="none" strike="noStrike">
                <a:solidFill>
                  <a:srgbClr val="3F3F3F"/>
                </a:solidFill>
                <a:latin typeface="Candara"/>
                <a:ea typeface="Candara"/>
                <a:cs typeface="Candara"/>
                <a:sym typeface="Candara"/>
              </a:endParaRPr>
            </a:p>
          </p:txBody>
        </p:sp>
        <p:sp>
          <p:nvSpPr>
            <p:cNvPr id="140" name="Google Shape;140;p5"/>
            <p:cNvSpPr/>
            <p:nvPr/>
          </p:nvSpPr>
          <p:spPr>
            <a:xfrm>
              <a:off x="-331887" y="-62684"/>
              <a:ext cx="3923795" cy="2112606"/>
            </a:xfrm>
            <a:prstGeom prst="roundRect">
              <a:avLst>
                <a:gd fmla="val 10000" name="adj"/>
              </a:avLst>
            </a:prstGeom>
            <a:solidFill>
              <a:schemeClr val="lt1">
                <a:alpha val="87843"/>
              </a:schemeClr>
            </a:solidFill>
            <a:ln cap="flat" cmpd="sng" w="25400">
              <a:solidFill>
                <a:srgbClr val="6B4A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5"/>
            <p:cNvSpPr txBox="1"/>
            <p:nvPr/>
          </p:nvSpPr>
          <p:spPr>
            <a:xfrm>
              <a:off x="-349421" y="37951"/>
              <a:ext cx="2717700" cy="1504800"/>
            </a:xfrm>
            <a:prstGeom prst="rect">
              <a:avLst/>
            </a:prstGeom>
            <a:noFill/>
            <a:ln>
              <a:noFill/>
            </a:ln>
          </p:spPr>
          <p:txBody>
            <a:bodyPr anchorCtr="0" anchor="t" bIns="53325" lIns="53325" spcFirstLastPara="1" rIns="53325" wrap="square" tIns="53325">
              <a:noAutofit/>
            </a:bodyPr>
            <a:lstStyle/>
            <a:p>
              <a:pPr indent="-317500" lvl="0" marL="457200" marR="0" rtl="0" algn="l">
                <a:lnSpc>
                  <a:spcPct val="90000"/>
                </a:lnSpc>
                <a:spcBef>
                  <a:spcPts val="0"/>
                </a:spcBef>
                <a:spcAft>
                  <a:spcPts val="0"/>
                </a:spcAft>
                <a:buClr>
                  <a:srgbClr val="3F3F3F"/>
                </a:buClr>
                <a:buSzPts val="1400"/>
                <a:buFont typeface="Candara"/>
                <a:buChar char="●"/>
              </a:pPr>
              <a:r>
                <a:rPr b="0" i="0" lang="en-US" sz="1400" u="none" cap="none" strike="noStrike">
                  <a:solidFill>
                    <a:schemeClr val="dk1"/>
                  </a:solidFill>
                  <a:latin typeface="Candara"/>
                  <a:ea typeface="Candara"/>
                  <a:cs typeface="Candara"/>
                  <a:sym typeface="Candara"/>
                </a:rPr>
                <a:t>Hindu School Book</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000000"/>
                </a:buClr>
                <a:buSzPts val="1400"/>
                <a:buFont typeface="Candara"/>
                <a:buChar char="●"/>
              </a:pPr>
              <a:r>
                <a:rPr b="0" i="0" lang="en-US" sz="1400" u="none" cap="none" strike="noStrike">
                  <a:solidFill>
                    <a:schemeClr val="dk1"/>
                  </a:solidFill>
                  <a:latin typeface="Candara"/>
                  <a:ea typeface="Candara"/>
                  <a:cs typeface="Candara"/>
                  <a:sym typeface="Candara"/>
                </a:rPr>
                <a:t>Hindu Culture, Beliefs &amp; Traditions, Philosophy</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000000"/>
                </a:buClr>
                <a:buSzPts val="1400"/>
                <a:buFont typeface="Candara"/>
                <a:buChar char="●"/>
              </a:pPr>
              <a:r>
                <a:rPr b="0" i="0" lang="en-US" sz="1400" u="none" cap="none" strike="noStrike">
                  <a:solidFill>
                    <a:schemeClr val="dk1"/>
                  </a:solidFill>
                  <a:latin typeface="Candara"/>
                  <a:ea typeface="Candara"/>
                  <a:cs typeface="Candara"/>
                  <a:sym typeface="Candara"/>
                </a:rPr>
                <a:t>Hindu Epics and Morals</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3F3F3F"/>
                </a:buClr>
                <a:buSzPts val="1400"/>
                <a:buFont typeface="Candara"/>
                <a:buChar char="●"/>
              </a:pPr>
              <a:r>
                <a:rPr b="0" i="0" lang="en-US" sz="1400" u="none" cap="none" strike="noStrike">
                  <a:solidFill>
                    <a:schemeClr val="dk1"/>
                  </a:solidFill>
                  <a:latin typeface="Candara"/>
                  <a:ea typeface="Candara"/>
                  <a:cs typeface="Candara"/>
                  <a:sym typeface="Candara"/>
                </a:rPr>
                <a:t>Values &amp; Heritage</a:t>
              </a:r>
              <a:endParaRPr b="0" i="0" sz="1400" u="none" cap="none" strike="noStrike">
                <a:solidFill>
                  <a:schemeClr val="dk1"/>
                </a:solidFill>
                <a:latin typeface="Candara"/>
                <a:ea typeface="Candara"/>
                <a:cs typeface="Candara"/>
                <a:sym typeface="Candara"/>
              </a:endParaRPr>
            </a:p>
            <a:p>
              <a:pPr indent="-317500" lvl="0" marL="457200" marR="0" rtl="0" algn="l">
                <a:lnSpc>
                  <a:spcPct val="90000"/>
                </a:lnSpc>
                <a:spcBef>
                  <a:spcPts val="0"/>
                </a:spcBef>
                <a:spcAft>
                  <a:spcPts val="0"/>
                </a:spcAft>
                <a:buClr>
                  <a:srgbClr val="3F3F3F"/>
                </a:buClr>
                <a:buSzPts val="1400"/>
                <a:buFont typeface="Candara"/>
                <a:buChar char="●"/>
              </a:pPr>
              <a:r>
                <a:rPr b="0" i="0" lang="en-US" sz="1400" u="none" cap="none" strike="noStrike">
                  <a:solidFill>
                    <a:schemeClr val="dk1"/>
                  </a:solidFill>
                  <a:latin typeface="Candara"/>
                  <a:ea typeface="Candara"/>
                  <a:cs typeface="Candara"/>
                  <a:sym typeface="Candara"/>
                </a:rPr>
                <a:t>Significance of Hindu Festivals and Rituals </a:t>
              </a:r>
              <a:endParaRPr b="0" i="0" sz="1400" u="none" cap="none" strike="noStrike">
                <a:solidFill>
                  <a:schemeClr val="dk1"/>
                </a:solidFill>
                <a:latin typeface="Candara"/>
                <a:ea typeface="Candara"/>
                <a:cs typeface="Candara"/>
                <a:sym typeface="Candara"/>
              </a:endParaRPr>
            </a:p>
          </p:txBody>
        </p:sp>
        <p:sp>
          <p:nvSpPr>
            <p:cNvPr id="142" name="Google Shape;142;p5"/>
            <p:cNvSpPr/>
            <p:nvPr/>
          </p:nvSpPr>
          <p:spPr>
            <a:xfrm>
              <a:off x="1615936" y="321524"/>
              <a:ext cx="2442455" cy="2442455"/>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92D050"/>
            </a:solid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txBox="1"/>
            <p:nvPr/>
          </p:nvSpPr>
          <p:spPr>
            <a:xfrm>
              <a:off x="2331315" y="1036903"/>
              <a:ext cx="1727076" cy="1727076"/>
            </a:xfrm>
            <a:prstGeom prst="rect">
              <a:avLst/>
            </a:prstGeom>
            <a:noFill/>
            <a:ln>
              <a:noFill/>
            </a:ln>
          </p:spPr>
          <p:txBody>
            <a:bodyPr anchorCtr="0" anchor="ctr" bIns="142225" lIns="142225" spcFirstLastPara="1" rIns="142225" wrap="square" tIns="142225">
              <a:noAutofit/>
            </a:bodyPr>
            <a:lstStyle/>
            <a:p>
              <a:pPr indent="0" lvl="0" marL="0" marR="0" rtl="0" algn="just">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p:txBody>
        </p:sp>
        <p:sp>
          <p:nvSpPr>
            <p:cNvPr id="144" name="Google Shape;144;p5"/>
            <p:cNvSpPr/>
            <p:nvPr/>
          </p:nvSpPr>
          <p:spPr>
            <a:xfrm rot="5400000">
              <a:off x="4171207" y="321524"/>
              <a:ext cx="2442455" cy="2442455"/>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F3727E"/>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
            <p:cNvSpPr txBox="1"/>
            <p:nvPr/>
          </p:nvSpPr>
          <p:spPr>
            <a:xfrm>
              <a:off x="4171207" y="1036903"/>
              <a:ext cx="1727076" cy="1727076"/>
            </a:xfrm>
            <a:prstGeom prst="rect">
              <a:avLst/>
            </a:prstGeom>
            <a:noFill/>
            <a:ln>
              <a:noFill/>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p:txBody>
        </p:sp>
        <p:sp>
          <p:nvSpPr>
            <p:cNvPr id="146" name="Google Shape;146;p5"/>
            <p:cNvSpPr/>
            <p:nvPr/>
          </p:nvSpPr>
          <p:spPr>
            <a:xfrm rot="10800000">
              <a:off x="4171207" y="2876795"/>
              <a:ext cx="2442455" cy="2442455"/>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837FA8"/>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
            <p:cNvSpPr txBox="1"/>
            <p:nvPr/>
          </p:nvSpPr>
          <p:spPr>
            <a:xfrm>
              <a:off x="4171207" y="2876795"/>
              <a:ext cx="1727076" cy="1727076"/>
            </a:xfrm>
            <a:prstGeom prst="rect">
              <a:avLst/>
            </a:prstGeom>
            <a:noFill/>
            <a:ln>
              <a:noFill/>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p:txBody>
        </p:sp>
        <p:sp>
          <p:nvSpPr>
            <p:cNvPr id="148" name="Google Shape;148;p5"/>
            <p:cNvSpPr/>
            <p:nvPr/>
          </p:nvSpPr>
          <p:spPr>
            <a:xfrm rot="-5400000">
              <a:off x="1615936" y="2876795"/>
              <a:ext cx="2442455" cy="2442455"/>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F6E9B4"/>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
            <p:cNvSpPr txBox="1"/>
            <p:nvPr/>
          </p:nvSpPr>
          <p:spPr>
            <a:xfrm>
              <a:off x="2331315" y="2876795"/>
              <a:ext cx="1727076" cy="1727076"/>
            </a:xfrm>
            <a:prstGeom prst="rect">
              <a:avLst/>
            </a:prstGeom>
            <a:noFill/>
            <a:ln>
              <a:noFill/>
            </a:ln>
          </p:spPr>
          <p:txBody>
            <a:bodyPr anchorCtr="0" anchor="ctr" bIns="263125" lIns="263125" spcFirstLastPara="1" rIns="263125" wrap="square" tIns="263125">
              <a:noAutofit/>
            </a:bodyPr>
            <a:lstStyle/>
            <a:p>
              <a:pPr indent="0" lvl="0" marL="0" marR="0" rtl="0" algn="ctr">
                <a:lnSpc>
                  <a:spcPct val="90000"/>
                </a:lnSpc>
                <a:spcBef>
                  <a:spcPts val="0"/>
                </a:spcBef>
                <a:spcAft>
                  <a:spcPts val="0"/>
                </a:spcAft>
                <a:buClr>
                  <a:srgbClr val="000000"/>
                </a:buClr>
                <a:buSzPts val="3700"/>
                <a:buFont typeface="Arial"/>
                <a:buNone/>
              </a:pPr>
              <a:r>
                <a:t/>
              </a:r>
              <a:endParaRPr b="0" i="0" sz="3700" u="none" cap="none" strike="noStrike">
                <a:solidFill>
                  <a:schemeClr val="dk1"/>
                </a:solidFill>
                <a:latin typeface="Arial"/>
                <a:ea typeface="Arial"/>
                <a:cs typeface="Arial"/>
                <a:sym typeface="Arial"/>
              </a:endParaRPr>
            </a:p>
            <a:p>
              <a:pPr indent="0" lvl="0" marL="0" marR="0" rtl="0" algn="ctr">
                <a:lnSpc>
                  <a:spcPct val="90000"/>
                </a:lnSpc>
                <a:spcBef>
                  <a:spcPts val="1295"/>
                </a:spcBef>
                <a:spcAft>
                  <a:spcPts val="0"/>
                </a:spcAft>
                <a:buClr>
                  <a:srgbClr val="000000"/>
                </a:buClr>
                <a:buSzPts val="3700"/>
                <a:buFont typeface="Arial"/>
                <a:buNone/>
              </a:pPr>
              <a:r>
                <a:t/>
              </a:r>
              <a:endParaRPr b="0" i="0" sz="3700" u="none" cap="none" strike="noStrike">
                <a:solidFill>
                  <a:schemeClr val="dk1"/>
                </a:solidFill>
                <a:latin typeface="Arial"/>
                <a:ea typeface="Arial"/>
                <a:cs typeface="Arial"/>
                <a:sym typeface="Arial"/>
              </a:endParaRPr>
            </a:p>
          </p:txBody>
        </p:sp>
        <p:sp>
          <p:nvSpPr>
            <p:cNvPr id="150" name="Google Shape;150;p5"/>
            <p:cNvSpPr/>
            <p:nvPr/>
          </p:nvSpPr>
          <p:spPr>
            <a:xfrm>
              <a:off x="3693151" y="2312717"/>
              <a:ext cx="843295" cy="733300"/>
            </a:xfrm>
            <a:custGeom>
              <a:rect b="b" l="l" r="r" t="t"/>
              <a:pathLst>
                <a:path extrusionOk="0" h="120000" w="12000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002060"/>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rot="10800000">
              <a:off x="3693151" y="2594756"/>
              <a:ext cx="843295" cy="733300"/>
            </a:xfrm>
            <a:custGeom>
              <a:rect b="b" l="l" r="r" t="t"/>
              <a:pathLst>
                <a:path extrusionOk="0" h="120000" w="12000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002060"/>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5"/>
          <p:cNvSpPr txBox="1"/>
          <p:nvPr/>
        </p:nvSpPr>
        <p:spPr>
          <a:xfrm>
            <a:off x="2662019" y="2534016"/>
            <a:ext cx="1770047" cy="4770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Candara"/>
                <a:ea typeface="Candara"/>
                <a:cs typeface="Candara"/>
                <a:sym typeface="Candara"/>
              </a:rPr>
              <a:t>Curriculum</a:t>
            </a:r>
            <a:endParaRPr b="0" i="0" sz="1400" u="none" cap="none" strike="noStrike">
              <a:solidFill>
                <a:srgbClr val="000000"/>
              </a:solidFill>
              <a:latin typeface="Candara"/>
              <a:ea typeface="Candara"/>
              <a:cs typeface="Candara"/>
              <a:sym typeface="Candara"/>
            </a:endParaRPr>
          </a:p>
        </p:txBody>
      </p:sp>
      <p:sp>
        <p:nvSpPr>
          <p:cNvPr id="153" name="Google Shape;153;p5"/>
          <p:cNvSpPr txBox="1"/>
          <p:nvPr/>
        </p:nvSpPr>
        <p:spPr>
          <a:xfrm>
            <a:off x="4905048" y="2293354"/>
            <a:ext cx="1760968"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Candara"/>
                <a:ea typeface="Candara"/>
                <a:cs typeface="Candara"/>
                <a:sym typeface="Candara"/>
              </a:rPr>
              <a:t>Interactive Learning</a:t>
            </a:r>
            <a:endParaRPr b="0" i="0" sz="2500" u="none" cap="none" strike="noStrike">
              <a:solidFill>
                <a:srgbClr val="000000"/>
              </a:solidFill>
              <a:latin typeface="Candara"/>
              <a:ea typeface="Candara"/>
              <a:cs typeface="Candara"/>
              <a:sym typeface="Candara"/>
            </a:endParaRPr>
          </a:p>
        </p:txBody>
      </p:sp>
      <p:sp>
        <p:nvSpPr>
          <p:cNvPr id="154" name="Google Shape;154;p5"/>
          <p:cNvSpPr txBox="1"/>
          <p:nvPr/>
        </p:nvSpPr>
        <p:spPr>
          <a:xfrm>
            <a:off x="4871131" y="4387526"/>
            <a:ext cx="1828801"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Candara"/>
                <a:ea typeface="Candara"/>
                <a:cs typeface="Candara"/>
                <a:sym typeface="Candara"/>
              </a:rPr>
              <a:t>Hands-on Experience</a:t>
            </a:r>
            <a:endParaRPr b="0" i="0" sz="2500" u="none" cap="none" strike="noStrike">
              <a:solidFill>
                <a:srgbClr val="000000"/>
              </a:solidFill>
              <a:latin typeface="Candara"/>
              <a:ea typeface="Candara"/>
              <a:cs typeface="Candara"/>
              <a:sym typeface="Candara"/>
            </a:endParaRPr>
          </a:p>
        </p:txBody>
      </p:sp>
      <p:sp>
        <p:nvSpPr>
          <p:cNvPr id="155" name="Google Shape;155;p5"/>
          <p:cNvSpPr txBox="1"/>
          <p:nvPr/>
        </p:nvSpPr>
        <p:spPr>
          <a:xfrm>
            <a:off x="2625432" y="4387566"/>
            <a:ext cx="2059082" cy="86173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Candara"/>
                <a:ea typeface="Candara"/>
                <a:cs typeface="Candara"/>
                <a:sym typeface="Candara"/>
              </a:rPr>
              <a:t>Age Approp. Learning</a:t>
            </a:r>
            <a:endParaRPr b="0" i="0" sz="2500" u="none" cap="none" strike="noStrike">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463fe6ff20_0_0"/>
          <p:cNvSpPr txBox="1"/>
          <p:nvPr>
            <p:ph type="title"/>
          </p:nvPr>
        </p:nvSpPr>
        <p:spPr>
          <a:xfrm>
            <a:off x="1089024" y="274637"/>
            <a:ext cx="7272300" cy="1338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Class Guidelines</a:t>
            </a:r>
            <a:endParaRPr/>
          </a:p>
        </p:txBody>
      </p:sp>
      <p:sp>
        <p:nvSpPr>
          <p:cNvPr id="162" name="Google Shape;162;g1463fe6ff20_0_0"/>
          <p:cNvSpPr txBox="1"/>
          <p:nvPr>
            <p:ph idx="1" type="body"/>
          </p:nvPr>
        </p:nvSpPr>
        <p:spPr>
          <a:xfrm>
            <a:off x="673050" y="1613525"/>
            <a:ext cx="8064900" cy="48207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a:t>In person attendance is </a:t>
            </a:r>
            <a:r>
              <a:rPr lang="en-US"/>
              <a:t>required</a:t>
            </a:r>
            <a:r>
              <a:rPr lang="en-US"/>
              <a:t> for all students </a:t>
            </a:r>
            <a:r>
              <a:rPr lang="en-US"/>
              <a:t>residing LVL</a:t>
            </a:r>
            <a:endParaRPr/>
          </a:p>
          <a:p>
            <a:pPr indent="0" lvl="0" marL="0" rtl="0" algn="l">
              <a:spcBef>
                <a:spcPts val="2000"/>
              </a:spcBef>
              <a:spcAft>
                <a:spcPts val="0"/>
              </a:spcAft>
              <a:buNone/>
            </a:pPr>
            <a:r>
              <a:rPr lang="en-US"/>
              <a:t>Virtual options will be offered to our out of town students. We will support our remote students in a hybrid class at same time as in person classes</a:t>
            </a:r>
            <a:endParaRPr/>
          </a:p>
          <a:p>
            <a:pPr indent="0" lvl="0" marL="0" rtl="0" algn="l">
              <a:spcBef>
                <a:spcPts val="2000"/>
              </a:spcBef>
              <a:spcAft>
                <a:spcPts val="0"/>
              </a:spcAft>
              <a:buNone/>
            </a:pPr>
            <a:r>
              <a:rPr lang="en-US"/>
              <a:t>Virtual attendance will be allowed to local students only under special circumstances for up to 2 classes/semester</a:t>
            </a:r>
            <a:endParaRPr/>
          </a:p>
          <a:p>
            <a:pPr indent="0" lvl="0" marL="0" rtl="0" algn="l">
              <a:spcBef>
                <a:spcPts val="2000"/>
              </a:spcBef>
              <a:spcAft>
                <a:spcPts val="0"/>
              </a:spcAft>
              <a:buNone/>
            </a:pPr>
            <a:r>
              <a:rPr lang="en-US"/>
              <a:t> Regular attendance  is strongly recommended and promotes better learning  and student engagement </a:t>
            </a:r>
            <a:endParaRPr/>
          </a:p>
          <a:p>
            <a:pPr indent="0" lvl="0" marL="0" rtl="0" algn="l">
              <a:spcBef>
                <a:spcPts val="2000"/>
              </a:spcBef>
              <a:spcAft>
                <a:spcPts val="0"/>
              </a:spcAft>
              <a:buNone/>
            </a:pPr>
            <a:r>
              <a:rPr lang="en-US"/>
              <a:t>Student attendance is used for  consideration during competition, events and promoted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title"/>
          </p:nvPr>
        </p:nvSpPr>
        <p:spPr>
          <a:xfrm>
            <a:off x="814188" y="628686"/>
            <a:ext cx="7681500" cy="793500"/>
          </a:xfrm>
          <a:prstGeom prst="rect">
            <a:avLst/>
          </a:prstGeom>
          <a:noFill/>
          <a:ln>
            <a:noFill/>
          </a:ln>
        </p:spPr>
        <p:txBody>
          <a:bodyPr anchorCtr="0" anchor="ctr" bIns="45700" lIns="91425" spcFirstLastPara="1" rIns="91425" wrap="square" tIns="45700">
            <a:noAutofit/>
          </a:bodyPr>
          <a:lstStyle/>
          <a:p>
            <a:pPr indent="0" lvl="0" marL="0" marR="0" rtl="0" algn="ctr">
              <a:lnSpc>
                <a:spcPct val="108333"/>
              </a:lnSpc>
              <a:spcBef>
                <a:spcPts val="0"/>
              </a:spcBef>
              <a:spcAft>
                <a:spcPts val="0"/>
              </a:spcAft>
              <a:buClr>
                <a:srgbClr val="3F3F3F"/>
              </a:buClr>
              <a:buSzPts val="4800"/>
              <a:buFont typeface="Candara"/>
              <a:buNone/>
            </a:pPr>
            <a:r>
              <a:rPr lang="en-US" sz="3600"/>
              <a:t>Teaching Staff</a:t>
            </a:r>
            <a:endParaRPr b="1" i="0" sz="3600" u="none" cap="none" strike="noStrike">
              <a:solidFill>
                <a:srgbClr val="3F3F3F"/>
              </a:solidFill>
              <a:latin typeface="Candara"/>
              <a:ea typeface="Candara"/>
              <a:cs typeface="Candara"/>
              <a:sym typeface="Candara"/>
            </a:endParaRPr>
          </a:p>
        </p:txBody>
      </p:sp>
      <p:graphicFrame>
        <p:nvGraphicFramePr>
          <p:cNvPr id="168" name="Google Shape;168;p7"/>
          <p:cNvGraphicFramePr/>
          <p:nvPr/>
        </p:nvGraphicFramePr>
        <p:xfrm>
          <a:off x="1221450" y="1481139"/>
          <a:ext cx="3000000" cy="3000000"/>
        </p:xfrm>
        <a:graphic>
          <a:graphicData uri="http://schemas.openxmlformats.org/drawingml/2006/table">
            <a:tbl>
              <a:tblPr bandRow="1" firstRow="1">
                <a:gradFill>
                  <a:gsLst>
                    <a:gs pos="0">
                      <a:srgbClr val="CDE1A9"/>
                    </a:gs>
                    <a:gs pos="35000">
                      <a:srgbClr val="DCE7C4"/>
                    </a:gs>
                    <a:gs pos="100000">
                      <a:srgbClr val="F1F8E6"/>
                    </a:gs>
                  </a:gsLst>
                  <a:lin ang="16200000" scaled="0"/>
                </a:gradFill>
                <a:tableStyleId>{AD4573E6-3338-4B70-9636-6A0208CE07C1}</a:tableStyleId>
              </a:tblPr>
              <a:tblGrid>
                <a:gridCol w="962450"/>
                <a:gridCol w="1393350"/>
                <a:gridCol w="896025"/>
                <a:gridCol w="1782325"/>
                <a:gridCol w="2292000"/>
              </a:tblGrid>
              <a:tr h="660775">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Class </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Symbolism</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Grades</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Teacher</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TA/Co-lead</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r>
              <a:tr h="660775">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Prema </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79BC">
                        <a:alpha val="40000"/>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Love</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79BC">
                        <a:alpha val="40000"/>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PK1 &amp; PK2</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79BC">
                        <a:alpha val="40000"/>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a:latin typeface="Candara"/>
                          <a:ea typeface="Candara"/>
                          <a:cs typeface="Candara"/>
                          <a:sym typeface="Candara"/>
                        </a:rPr>
                        <a:t>Renu Mehta</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79BC">
                        <a:alpha val="40000"/>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Sudha Kukkala</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779BC">
                        <a:alpha val="40000"/>
                      </a:srgbClr>
                    </a:solidFill>
                  </a:tcPr>
                </a:tc>
              </a:tr>
              <a:tr h="382550">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Satya</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Truth</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K, 1</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400"/>
                        <a:buFont typeface="Arial"/>
                        <a:buNone/>
                      </a:pPr>
                      <a:r>
                        <a:rPr lang="en-US" sz="1600">
                          <a:latin typeface="Candara"/>
                          <a:ea typeface="Candara"/>
                          <a:cs typeface="Candara"/>
                          <a:sym typeface="Candara"/>
                        </a:rPr>
                        <a:t>Muralee Achyuth</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Pushpa Adelli</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60775">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Vinaya</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5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Good Conduct</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5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Candara"/>
                          <a:ea typeface="Candara"/>
                          <a:cs typeface="Candara"/>
                          <a:sym typeface="Candara"/>
                        </a:rPr>
                        <a:t>2, 3</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5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a:latin typeface="Candara"/>
                          <a:ea typeface="Candara"/>
                          <a:cs typeface="Candara"/>
                          <a:sym typeface="Candara"/>
                        </a:rPr>
                        <a:t>Vidya Ram</a:t>
                      </a:r>
                      <a:endParaRPr sz="1600" u="none" cap="none" strike="noStrike">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5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a:latin typeface="Candara"/>
                          <a:ea typeface="Candara"/>
                          <a:cs typeface="Candara"/>
                          <a:sym typeface="Candara"/>
                        </a:rPr>
                        <a:t>Ramya Venugoal</a:t>
                      </a:r>
                      <a:endParaRPr sz="1600">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400"/>
                        <a:buFont typeface="Arial"/>
                        <a:buNone/>
                      </a:pPr>
                      <a:r>
                        <a:rPr lang="en-US" sz="1600">
                          <a:latin typeface="Candara"/>
                          <a:ea typeface="Candara"/>
                          <a:cs typeface="Candara"/>
                          <a:sym typeface="Candara"/>
                        </a:rPr>
                        <a:t>Sravani Narra Ivirtual)</a:t>
                      </a:r>
                      <a:endParaRPr sz="1600">
                        <a:latin typeface="Candara"/>
                        <a:ea typeface="Candara"/>
                        <a:cs typeface="Candara"/>
                        <a:sym typeface="Candar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50"/>
                    </a:solidFill>
                  </a:tcPr>
                </a:tc>
              </a:tr>
            </a:tbl>
          </a:graphicData>
        </a:graphic>
      </p:graphicFrame>
      <p:graphicFrame>
        <p:nvGraphicFramePr>
          <p:cNvPr id="169" name="Google Shape;169;p7"/>
          <p:cNvGraphicFramePr/>
          <p:nvPr/>
        </p:nvGraphicFramePr>
        <p:xfrm>
          <a:off x="1221438" y="3846027"/>
          <a:ext cx="3000000" cy="3000000"/>
        </p:xfrm>
        <a:graphic>
          <a:graphicData uri="http://schemas.openxmlformats.org/drawingml/2006/table">
            <a:tbl>
              <a:tblPr bandRow="1" firstRow="1">
                <a:noFill/>
                <a:tableStyleId>{AD4573E6-3338-4B70-9636-6A0208CE07C1}</a:tableStyleId>
              </a:tblPr>
              <a:tblGrid>
                <a:gridCol w="932200"/>
                <a:gridCol w="1423600"/>
                <a:gridCol w="896025"/>
                <a:gridCol w="1782325"/>
                <a:gridCol w="2292000"/>
              </a:tblGrid>
              <a:tr h="494825">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ndara"/>
                          <a:ea typeface="Candara"/>
                          <a:cs typeface="Candara"/>
                          <a:sym typeface="Candara"/>
                        </a:rPr>
                        <a:t>Karuna</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3F7"/>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700" u="none" cap="none" strike="noStrike">
                          <a:latin typeface="Candara"/>
                          <a:ea typeface="Candara"/>
                          <a:cs typeface="Candara"/>
                          <a:sym typeface="Candara"/>
                        </a:rPr>
                        <a:t>Compassion</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3F7"/>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ndara"/>
                          <a:ea typeface="Candara"/>
                          <a:cs typeface="Candara"/>
                          <a:sym typeface="Candara"/>
                        </a:rPr>
                        <a:t>4, 5</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3F7"/>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ndara"/>
                          <a:ea typeface="Candara"/>
                          <a:cs typeface="Candara"/>
                          <a:sym typeface="Candara"/>
                        </a:rPr>
                        <a:t>Vindhya Katta</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3F7"/>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700">
                          <a:latin typeface="Candara"/>
                          <a:ea typeface="Candara"/>
                          <a:cs typeface="Candara"/>
                          <a:sym typeface="Candara"/>
                        </a:rPr>
                        <a:t>Sreedevi</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3F7"/>
                    </a:solidFill>
                  </a:tcPr>
                </a:tc>
              </a:tr>
              <a:tr h="695050">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ndara"/>
                          <a:ea typeface="Candara"/>
                          <a:cs typeface="Candara"/>
                          <a:sym typeface="Candara"/>
                        </a:rPr>
                        <a:t>Dharma</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8E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700" u="none" cap="none" strike="noStrike">
                          <a:latin typeface="Candara"/>
                          <a:ea typeface="Candara"/>
                          <a:cs typeface="Candara"/>
                          <a:sym typeface="Candara"/>
                        </a:rPr>
                        <a:t>Righteous</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8E00"/>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ndara"/>
                          <a:ea typeface="Candara"/>
                          <a:cs typeface="Candara"/>
                          <a:sym typeface="Candara"/>
                        </a:rPr>
                        <a:t>6, 7 </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8E00"/>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ndara"/>
                          <a:ea typeface="Candara"/>
                          <a:cs typeface="Candara"/>
                          <a:sym typeface="Candara"/>
                        </a:rPr>
                        <a:t>Jothi Ravishankar</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8E00"/>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700">
                          <a:latin typeface="Candara"/>
                          <a:ea typeface="Candara"/>
                          <a:cs typeface="Candara"/>
                          <a:sym typeface="Candara"/>
                        </a:rPr>
                        <a:t>TBD</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8E00"/>
                    </a:solidFill>
                  </a:tcPr>
                </a:tc>
              </a:tr>
              <a:tr h="543600">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ndara"/>
                          <a:ea typeface="Candara"/>
                          <a:cs typeface="Candara"/>
                          <a:sym typeface="Candara"/>
                        </a:rPr>
                        <a:t>Seva</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700" u="none" cap="none" strike="noStrike">
                          <a:latin typeface="Candara"/>
                          <a:ea typeface="Candara"/>
                          <a:cs typeface="Candara"/>
                          <a:sym typeface="Candara"/>
                        </a:rPr>
                        <a:t>Service</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ndara"/>
                          <a:ea typeface="Candara"/>
                          <a:cs typeface="Candara"/>
                          <a:sym typeface="Candara"/>
                        </a:rPr>
                        <a:t>8 +</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700">
                          <a:latin typeface="Candara"/>
                          <a:ea typeface="Candara"/>
                          <a:cs typeface="Candara"/>
                          <a:sym typeface="Candara"/>
                        </a:rPr>
                        <a:t>Jyoti Mahesh</a:t>
                      </a:r>
                      <a:endParaRPr sz="1700" u="none" cap="none" strike="noStrike">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ndara"/>
                          <a:ea typeface="Candara"/>
                          <a:cs typeface="Candara"/>
                          <a:sym typeface="Candara"/>
                        </a:rPr>
                        <a:t>Harish Chandan</a:t>
                      </a:r>
                      <a:endParaRPr sz="1700" u="none" cap="none" strike="noStrike">
                        <a:highlight>
                          <a:srgbClr val="FFFF00"/>
                        </a:highlight>
                        <a:latin typeface="Candara"/>
                        <a:ea typeface="Candara"/>
                        <a:cs typeface="Candara"/>
                        <a:sym typeface="Candar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bl>
          </a:graphicData>
        </a:graphic>
      </p:graphicFrame>
      <p:sp>
        <p:nvSpPr>
          <p:cNvPr id="170" name="Google Shape;170;p7"/>
          <p:cNvSpPr txBox="1"/>
          <p:nvPr/>
        </p:nvSpPr>
        <p:spPr>
          <a:xfrm>
            <a:off x="1221450" y="5665325"/>
            <a:ext cx="7326300" cy="5541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US" sz="2400">
                <a:solidFill>
                  <a:schemeClr val="dk1"/>
                </a:solidFill>
                <a:latin typeface="Candara"/>
                <a:ea typeface="Candara"/>
                <a:cs typeface="Candara"/>
                <a:sym typeface="Candara"/>
              </a:rPr>
              <a:t>Teaching Assistants: </a:t>
            </a:r>
            <a:r>
              <a:rPr lang="en-US" sz="2400">
                <a:solidFill>
                  <a:srgbClr val="1155CC"/>
                </a:solidFill>
                <a:latin typeface="Candara"/>
                <a:ea typeface="Candara"/>
                <a:cs typeface="Candara"/>
                <a:sym typeface="Candara"/>
              </a:rPr>
              <a:t>Need Volunteers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type="title"/>
          </p:nvPr>
        </p:nvSpPr>
        <p:spPr>
          <a:xfrm>
            <a:off x="861751" y="683236"/>
            <a:ext cx="7681500" cy="793500"/>
          </a:xfrm>
          <a:prstGeom prst="rect">
            <a:avLst/>
          </a:prstGeom>
          <a:noFill/>
          <a:ln>
            <a:noFill/>
          </a:ln>
        </p:spPr>
        <p:txBody>
          <a:bodyPr anchorCtr="0" anchor="ctr" bIns="45700" lIns="91425" spcFirstLastPara="1" rIns="91425" wrap="square" tIns="45700">
            <a:noAutofit/>
          </a:bodyPr>
          <a:lstStyle/>
          <a:p>
            <a:pPr indent="0" lvl="0" marL="0" marR="0" rtl="0" algn="ctr">
              <a:lnSpc>
                <a:spcPct val="108333"/>
              </a:lnSpc>
              <a:spcBef>
                <a:spcPts val="0"/>
              </a:spcBef>
              <a:spcAft>
                <a:spcPts val="0"/>
              </a:spcAft>
              <a:buClr>
                <a:srgbClr val="3F3F3F"/>
              </a:buClr>
              <a:buSzPts val="4800"/>
              <a:buFont typeface="Candara"/>
              <a:buNone/>
            </a:pPr>
            <a:r>
              <a:rPr lang="en-US" sz="3600"/>
              <a:t>Class Timing &amp; Schedule</a:t>
            </a:r>
            <a:r>
              <a:rPr lang="en-US" sz="3600"/>
              <a:t>Teaching Staff</a:t>
            </a:r>
            <a:endParaRPr b="1" i="0" sz="2000" u="none" cap="none" strike="noStrike">
              <a:solidFill>
                <a:srgbClr val="3F3F3F"/>
              </a:solidFill>
            </a:endParaRPr>
          </a:p>
        </p:txBody>
      </p:sp>
      <p:sp>
        <p:nvSpPr>
          <p:cNvPr id="176" name="Google Shape;176;p8"/>
          <p:cNvSpPr txBox="1"/>
          <p:nvPr>
            <p:ph type="title"/>
          </p:nvPr>
        </p:nvSpPr>
        <p:spPr>
          <a:xfrm>
            <a:off x="967650" y="1622075"/>
            <a:ext cx="7681500" cy="4320300"/>
          </a:xfrm>
          <a:prstGeom prst="rect">
            <a:avLst/>
          </a:prstGeom>
          <a:noFill/>
          <a:ln>
            <a:noFill/>
          </a:ln>
        </p:spPr>
        <p:txBody>
          <a:bodyPr anchorCtr="0" anchor="ctr" bIns="45700" lIns="91425" spcFirstLastPara="1" rIns="91425" wrap="square" tIns="45700">
            <a:noAutofit/>
          </a:bodyPr>
          <a:lstStyle/>
          <a:p>
            <a:pPr indent="0" lvl="0" marL="0" rtl="0" algn="l">
              <a:lnSpc>
                <a:spcPct val="108333"/>
              </a:lnSpc>
              <a:spcBef>
                <a:spcPts val="0"/>
              </a:spcBef>
              <a:spcAft>
                <a:spcPts val="0"/>
              </a:spcAft>
              <a:buSzPts val="4800"/>
              <a:buNone/>
            </a:pPr>
            <a:r>
              <a:t/>
            </a:r>
            <a:endParaRPr sz="1800">
              <a:latin typeface="Arial"/>
              <a:ea typeface="Arial"/>
              <a:cs typeface="Arial"/>
              <a:sym typeface="Arial"/>
            </a:endParaRPr>
          </a:p>
          <a:p>
            <a:pPr indent="0" lvl="0" marL="0" rtl="0" algn="l">
              <a:lnSpc>
                <a:spcPct val="108333"/>
              </a:lnSpc>
              <a:spcBef>
                <a:spcPts val="0"/>
              </a:spcBef>
              <a:spcAft>
                <a:spcPts val="0"/>
              </a:spcAft>
              <a:buSzPts val="4800"/>
              <a:buNone/>
            </a:pPr>
            <a:r>
              <a:t/>
            </a:r>
            <a:endParaRPr sz="1800">
              <a:latin typeface="Arial"/>
              <a:ea typeface="Arial"/>
              <a:cs typeface="Arial"/>
              <a:sym typeface="Arial"/>
            </a:endParaRPr>
          </a:p>
          <a:p>
            <a:pPr indent="0" lvl="0" marL="0" rtl="0" algn="l">
              <a:lnSpc>
                <a:spcPct val="108333"/>
              </a:lnSpc>
              <a:spcBef>
                <a:spcPts val="0"/>
              </a:spcBef>
              <a:spcAft>
                <a:spcPts val="0"/>
              </a:spcAft>
              <a:buSzPts val="4800"/>
              <a:buNone/>
            </a:pPr>
            <a:r>
              <a:rPr lang="en-US" sz="2200">
                <a:solidFill>
                  <a:srgbClr val="B45F06"/>
                </a:solidFill>
                <a:latin typeface="Arial"/>
                <a:ea typeface="Arial"/>
                <a:cs typeface="Arial"/>
                <a:sym typeface="Arial"/>
              </a:rPr>
              <a:t>T</a:t>
            </a:r>
            <a:r>
              <a:rPr lang="en-US" sz="2200">
                <a:solidFill>
                  <a:srgbClr val="B45F06"/>
                </a:solidFill>
                <a:latin typeface="Arial"/>
                <a:ea typeface="Arial"/>
                <a:cs typeface="Arial"/>
                <a:sym typeface="Arial"/>
              </a:rPr>
              <a:t>iming: All classes will be conducted at the same time at Hindu Temple of KY</a:t>
            </a:r>
            <a:endParaRPr sz="2200">
              <a:solidFill>
                <a:srgbClr val="B45F06"/>
              </a:solidFill>
              <a:latin typeface="Arial"/>
              <a:ea typeface="Arial"/>
              <a:cs typeface="Arial"/>
              <a:sym typeface="Arial"/>
            </a:endParaRPr>
          </a:p>
          <a:p>
            <a:pPr indent="0" lvl="0" marL="0" rtl="0" algn="l">
              <a:lnSpc>
                <a:spcPct val="108333"/>
              </a:lnSpc>
              <a:spcBef>
                <a:spcPts val="0"/>
              </a:spcBef>
              <a:spcAft>
                <a:spcPts val="0"/>
              </a:spcAft>
              <a:buSzPts val="4800"/>
              <a:buNone/>
            </a:pPr>
            <a:r>
              <a:rPr lang="en-US" sz="2200">
                <a:latin typeface="Arial"/>
                <a:ea typeface="Arial"/>
                <a:cs typeface="Arial"/>
                <a:sym typeface="Arial"/>
              </a:rPr>
              <a:t>All classes: 10:30-11:45 (60-75 mins depending on age)</a:t>
            </a:r>
            <a:endParaRPr sz="2200">
              <a:latin typeface="Arial"/>
              <a:ea typeface="Arial"/>
              <a:cs typeface="Arial"/>
              <a:sym typeface="Arial"/>
            </a:endParaRPr>
          </a:p>
          <a:p>
            <a:pPr indent="0" lvl="0" marL="0" rtl="0" algn="l">
              <a:lnSpc>
                <a:spcPct val="108333"/>
              </a:lnSpc>
              <a:spcBef>
                <a:spcPts val="0"/>
              </a:spcBef>
              <a:spcAft>
                <a:spcPts val="0"/>
              </a:spcAft>
              <a:buSzPts val="4800"/>
              <a:buNone/>
            </a:pPr>
            <a:r>
              <a:t/>
            </a:r>
            <a:endParaRPr sz="2200">
              <a:latin typeface="Arial"/>
              <a:ea typeface="Arial"/>
              <a:cs typeface="Arial"/>
              <a:sym typeface="Arial"/>
            </a:endParaRPr>
          </a:p>
          <a:p>
            <a:pPr indent="0" lvl="0" marL="0" rtl="0" algn="l">
              <a:lnSpc>
                <a:spcPct val="108333"/>
              </a:lnSpc>
              <a:spcBef>
                <a:spcPts val="0"/>
              </a:spcBef>
              <a:spcAft>
                <a:spcPts val="0"/>
              </a:spcAft>
              <a:buSzPts val="4800"/>
              <a:buNone/>
            </a:pPr>
            <a:r>
              <a:rPr lang="en-US" sz="2200">
                <a:latin typeface="Arial"/>
                <a:ea typeface="Arial"/>
                <a:cs typeface="Arial"/>
                <a:sym typeface="Arial"/>
              </a:rPr>
              <a:t>Typical Schedule (depending of class). Lower classes will be more activity based to hold class </a:t>
            </a:r>
            <a:r>
              <a:rPr lang="en-US" sz="2200">
                <a:latin typeface="Arial"/>
                <a:ea typeface="Arial"/>
                <a:cs typeface="Arial"/>
                <a:sym typeface="Arial"/>
              </a:rPr>
              <a:t>attention</a:t>
            </a:r>
            <a:endParaRPr sz="2200">
              <a:latin typeface="Arial"/>
              <a:ea typeface="Arial"/>
              <a:cs typeface="Arial"/>
              <a:sym typeface="Arial"/>
            </a:endParaRPr>
          </a:p>
          <a:p>
            <a:pPr indent="-368300" lvl="0" marL="457200" rtl="0" algn="l">
              <a:lnSpc>
                <a:spcPct val="108333"/>
              </a:lnSpc>
              <a:spcBef>
                <a:spcPts val="0"/>
              </a:spcBef>
              <a:spcAft>
                <a:spcPts val="0"/>
              </a:spcAft>
              <a:buSzPts val="2200"/>
              <a:buFont typeface="Arial"/>
              <a:buAutoNum type="arabicPeriod"/>
            </a:pPr>
            <a:r>
              <a:rPr lang="en-US" sz="2200">
                <a:latin typeface="Arial"/>
                <a:ea typeface="Arial"/>
                <a:cs typeface="Arial"/>
                <a:sym typeface="Arial"/>
              </a:rPr>
              <a:t>10 mins - Yoga/Pranayam</a:t>
            </a:r>
            <a:endParaRPr sz="2200">
              <a:latin typeface="Arial"/>
              <a:ea typeface="Arial"/>
              <a:cs typeface="Arial"/>
              <a:sym typeface="Arial"/>
            </a:endParaRPr>
          </a:p>
          <a:p>
            <a:pPr indent="-368300" lvl="0" marL="457200" rtl="0" algn="l">
              <a:lnSpc>
                <a:spcPct val="108333"/>
              </a:lnSpc>
              <a:spcBef>
                <a:spcPts val="0"/>
              </a:spcBef>
              <a:spcAft>
                <a:spcPts val="0"/>
              </a:spcAft>
              <a:buSzPts val="2200"/>
              <a:buFont typeface="Arial"/>
              <a:buAutoNum type="arabicPeriod"/>
            </a:pPr>
            <a:r>
              <a:rPr lang="en-US" sz="2200">
                <a:latin typeface="Arial"/>
                <a:ea typeface="Arial"/>
                <a:cs typeface="Arial"/>
                <a:sym typeface="Arial"/>
              </a:rPr>
              <a:t>25 mins - Invocation/Shlokas</a:t>
            </a:r>
            <a:endParaRPr sz="2200">
              <a:latin typeface="Arial"/>
              <a:ea typeface="Arial"/>
              <a:cs typeface="Arial"/>
              <a:sym typeface="Arial"/>
            </a:endParaRPr>
          </a:p>
          <a:p>
            <a:pPr indent="-368300" lvl="0" marL="457200" rtl="0" algn="l">
              <a:lnSpc>
                <a:spcPct val="108333"/>
              </a:lnSpc>
              <a:spcBef>
                <a:spcPts val="0"/>
              </a:spcBef>
              <a:spcAft>
                <a:spcPts val="0"/>
              </a:spcAft>
              <a:buSzPts val="2200"/>
              <a:buFont typeface="Arial"/>
              <a:buAutoNum type="arabicPeriod"/>
            </a:pPr>
            <a:r>
              <a:rPr lang="en-US" sz="2200">
                <a:latin typeface="Arial"/>
                <a:ea typeface="Arial"/>
                <a:cs typeface="Arial"/>
                <a:sym typeface="Arial"/>
              </a:rPr>
              <a:t>25 mins - Theory/Activity/Discussion/Kids time</a:t>
            </a:r>
            <a:endParaRPr sz="2200">
              <a:latin typeface="Arial"/>
              <a:ea typeface="Arial"/>
              <a:cs typeface="Arial"/>
              <a:sym typeface="Arial"/>
            </a:endParaRPr>
          </a:p>
          <a:p>
            <a:pPr indent="-368300" lvl="0" marL="457200" rtl="0" algn="l">
              <a:lnSpc>
                <a:spcPct val="108333"/>
              </a:lnSpc>
              <a:spcBef>
                <a:spcPts val="0"/>
              </a:spcBef>
              <a:spcAft>
                <a:spcPts val="0"/>
              </a:spcAft>
              <a:buSzPts val="2200"/>
              <a:buFont typeface="Arial"/>
              <a:buAutoNum type="arabicPeriod"/>
            </a:pPr>
            <a:r>
              <a:rPr lang="en-US" sz="2200">
                <a:latin typeface="Arial"/>
                <a:ea typeface="Arial"/>
                <a:cs typeface="Arial"/>
                <a:sym typeface="Arial"/>
              </a:rPr>
              <a:t>10 mins - Bhajans and Arthi</a:t>
            </a:r>
            <a:endParaRPr sz="2200">
              <a:latin typeface="Arial"/>
              <a:ea typeface="Arial"/>
              <a:cs typeface="Arial"/>
              <a:sym typeface="Arial"/>
            </a:endParaRPr>
          </a:p>
          <a:p>
            <a:pPr indent="-368300" lvl="0" marL="457200" rtl="0" algn="l">
              <a:lnSpc>
                <a:spcPct val="108333"/>
              </a:lnSpc>
              <a:spcBef>
                <a:spcPts val="0"/>
              </a:spcBef>
              <a:spcAft>
                <a:spcPts val="0"/>
              </a:spcAft>
              <a:buSzPts val="2200"/>
              <a:buFont typeface="Arial"/>
              <a:buAutoNum type="arabicPeriod"/>
            </a:pPr>
            <a:r>
              <a:rPr lang="en-US" sz="2200">
                <a:latin typeface="Arial"/>
                <a:ea typeface="Arial"/>
                <a:cs typeface="Arial"/>
                <a:sym typeface="Arial"/>
              </a:rPr>
              <a:t>5 mins - Attendance &amp; Dismiss</a:t>
            </a:r>
            <a:endParaRPr sz="2200">
              <a:latin typeface="Arial"/>
              <a:ea typeface="Arial"/>
              <a:cs typeface="Arial"/>
              <a:sym typeface="Arial"/>
            </a:endParaRPr>
          </a:p>
          <a:p>
            <a:pPr indent="0" lvl="0" marL="0" rtl="0" algn="l">
              <a:lnSpc>
                <a:spcPct val="108333"/>
              </a:lnSpc>
              <a:spcBef>
                <a:spcPts val="0"/>
              </a:spcBef>
              <a:spcAft>
                <a:spcPts val="0"/>
              </a:spcAft>
              <a:buSzPts val="4800"/>
              <a:buNone/>
            </a:pPr>
            <a:r>
              <a:t/>
            </a:r>
            <a:endParaRPr sz="1800">
              <a:latin typeface="Arial"/>
              <a:ea typeface="Arial"/>
              <a:cs typeface="Arial"/>
              <a:sym typeface="Arial"/>
            </a:endParaRPr>
          </a:p>
          <a:p>
            <a:pPr indent="0" lvl="0" marL="0" rtl="0" algn="l">
              <a:lnSpc>
                <a:spcPct val="107916"/>
              </a:lnSpc>
              <a:spcBef>
                <a:spcPts val="0"/>
              </a:spcBef>
              <a:spcAft>
                <a:spcPts val="0"/>
              </a:spcAft>
              <a:buNone/>
            </a:pPr>
            <a:r>
              <a:rPr lang="en-US" sz="1800">
                <a:solidFill>
                  <a:srgbClr val="B45F06"/>
                </a:solidFill>
                <a:latin typeface="Arial"/>
                <a:ea typeface="Arial"/>
                <a:cs typeface="Arial"/>
                <a:sym typeface="Arial"/>
              </a:rPr>
              <a:t>MAKE SURE </a:t>
            </a:r>
            <a:r>
              <a:rPr lang="en-US" sz="1800">
                <a:solidFill>
                  <a:srgbClr val="B45F06"/>
                </a:solidFill>
                <a:latin typeface="Arial"/>
                <a:ea typeface="Arial"/>
                <a:cs typeface="Arial"/>
                <a:sym typeface="Arial"/>
              </a:rPr>
              <a:t>STUDENTS ARE IN CLASS ON TIME TO GET ATTENDANCE</a:t>
            </a:r>
            <a:endParaRPr sz="1800">
              <a:solidFill>
                <a:srgbClr val="B45F0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txBox="1"/>
          <p:nvPr/>
        </p:nvSpPr>
        <p:spPr>
          <a:xfrm>
            <a:off x="1061700" y="1539800"/>
            <a:ext cx="7651200" cy="42663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107916"/>
              </a:lnSpc>
              <a:spcBef>
                <a:spcPts val="0"/>
              </a:spcBef>
              <a:spcAft>
                <a:spcPts val="0"/>
              </a:spcAft>
              <a:buClr>
                <a:schemeClr val="dk1"/>
              </a:buClr>
              <a:buSzPts val="1800"/>
              <a:buFont typeface="Noto Sans Symbols"/>
              <a:buChar char="●"/>
            </a:pPr>
            <a:r>
              <a:rPr b="1" i="0" lang="en-US" sz="2400" u="none" cap="none" strike="noStrike">
                <a:solidFill>
                  <a:schemeClr val="dk1"/>
                </a:solidFill>
                <a:latin typeface="Candara"/>
                <a:ea typeface="Candara"/>
                <a:cs typeface="Candara"/>
                <a:sym typeface="Candara"/>
              </a:rPr>
              <a:t>HSKY Administrators:	</a:t>
            </a:r>
            <a:r>
              <a:rPr b="0" i="0" lang="en-US" sz="2400" u="none" cap="none" strike="noStrike">
                <a:solidFill>
                  <a:schemeClr val="dk1"/>
                </a:solidFill>
                <a:latin typeface="Candara"/>
                <a:ea typeface="Candara"/>
                <a:cs typeface="Candara"/>
                <a:sym typeface="Candara"/>
              </a:rPr>
              <a:t>Anuya Kulkarni</a:t>
            </a:r>
            <a:endParaRPr b="0" i="0" sz="2400" u="none" cap="none" strike="noStrike">
              <a:solidFill>
                <a:schemeClr val="dk1"/>
              </a:solidFill>
              <a:latin typeface="Candara"/>
              <a:ea typeface="Candara"/>
              <a:cs typeface="Candara"/>
              <a:sym typeface="Candara"/>
            </a:endParaRPr>
          </a:p>
          <a:p>
            <a:pPr indent="0" lvl="0" marL="3657600" rtl="0" algn="l">
              <a:lnSpc>
                <a:spcPct val="107916"/>
              </a:lnSpc>
              <a:spcBef>
                <a:spcPts val="0"/>
              </a:spcBef>
              <a:spcAft>
                <a:spcPts val="0"/>
              </a:spcAft>
              <a:buNone/>
            </a:pPr>
            <a:r>
              <a:rPr lang="en-US" sz="2400">
                <a:solidFill>
                  <a:schemeClr val="dk1"/>
                </a:solidFill>
                <a:latin typeface="Candara"/>
                <a:ea typeface="Candara"/>
                <a:cs typeface="Candara"/>
                <a:sym typeface="Candara"/>
              </a:rPr>
              <a:t>Haripriya Kanuparthy</a:t>
            </a:r>
            <a:endParaRPr sz="2400">
              <a:solidFill>
                <a:schemeClr val="dk1"/>
              </a:solidFill>
              <a:latin typeface="Candara"/>
              <a:ea typeface="Candara"/>
              <a:cs typeface="Candara"/>
              <a:sym typeface="Candara"/>
            </a:endParaRPr>
          </a:p>
          <a:p>
            <a:pPr indent="-228600" lvl="0" marL="457200" marR="0" rtl="0" algn="l">
              <a:lnSpc>
                <a:spcPct val="107916"/>
              </a:lnSpc>
              <a:spcBef>
                <a:spcPts val="0"/>
              </a:spcBef>
              <a:spcAft>
                <a:spcPts val="0"/>
              </a:spcAft>
              <a:buClr>
                <a:schemeClr val="dk1"/>
              </a:buClr>
              <a:buSzPts val="1800"/>
              <a:buFont typeface="Noto Sans Symbols"/>
              <a:buNone/>
            </a:pPr>
            <a:r>
              <a:t/>
            </a:r>
            <a:endParaRPr b="1" i="0" sz="2400" u="none" cap="none" strike="noStrike">
              <a:solidFill>
                <a:schemeClr val="dk1"/>
              </a:solidFill>
              <a:latin typeface="Candara"/>
              <a:ea typeface="Candara"/>
              <a:cs typeface="Candara"/>
              <a:sym typeface="Candara"/>
            </a:endParaRPr>
          </a:p>
          <a:p>
            <a:pPr indent="-342900" lvl="0" marL="457200" marR="0" rtl="0" algn="l">
              <a:lnSpc>
                <a:spcPct val="107916"/>
              </a:lnSpc>
              <a:spcBef>
                <a:spcPts val="0"/>
              </a:spcBef>
              <a:spcAft>
                <a:spcPts val="0"/>
              </a:spcAft>
              <a:buClr>
                <a:schemeClr val="dk1"/>
              </a:buClr>
              <a:buSzPts val="1800"/>
              <a:buFont typeface="Noto Sans Symbols"/>
              <a:buChar char="●"/>
            </a:pPr>
            <a:r>
              <a:rPr b="1" i="0" lang="en-US" sz="2400" u="none" cap="none" strike="noStrike">
                <a:solidFill>
                  <a:schemeClr val="dk1"/>
                </a:solidFill>
                <a:latin typeface="Candara"/>
                <a:ea typeface="Candara"/>
                <a:cs typeface="Candara"/>
                <a:sym typeface="Candara"/>
              </a:rPr>
              <a:t>Website Administrator: </a:t>
            </a:r>
            <a:r>
              <a:rPr b="0" i="0" lang="en-US" sz="2400" u="none" cap="none" strike="noStrike">
                <a:solidFill>
                  <a:schemeClr val="dk1"/>
                </a:solidFill>
                <a:latin typeface="Candara"/>
                <a:ea typeface="Candara"/>
                <a:cs typeface="Candara"/>
                <a:sym typeface="Candara"/>
              </a:rPr>
              <a:t>Akshata Revankar</a:t>
            </a:r>
            <a:endParaRPr b="0" i="0" sz="2400" u="none" cap="none" strike="noStrike">
              <a:solidFill>
                <a:schemeClr val="dk1"/>
              </a:solidFill>
              <a:latin typeface="Candara"/>
              <a:ea typeface="Candara"/>
              <a:cs typeface="Candara"/>
              <a:sym typeface="Candara"/>
            </a:endParaRPr>
          </a:p>
          <a:p>
            <a:pPr indent="0" lvl="0" marL="457200" marR="0" rtl="0" algn="l">
              <a:lnSpc>
                <a:spcPct val="107916"/>
              </a:lnSpc>
              <a:spcBef>
                <a:spcPts val="0"/>
              </a:spcBef>
              <a:spcAft>
                <a:spcPts val="0"/>
              </a:spcAft>
              <a:buClr>
                <a:srgbClr val="000000"/>
              </a:buClr>
              <a:buSzPts val="2400"/>
              <a:buFont typeface="Arial"/>
              <a:buNone/>
            </a:pPr>
            <a:r>
              <a:t/>
            </a:r>
            <a:endParaRPr b="1" i="0" sz="2400" u="none" cap="none" strike="noStrike">
              <a:solidFill>
                <a:schemeClr val="dk1"/>
              </a:solidFill>
              <a:latin typeface="Candara"/>
              <a:ea typeface="Candara"/>
              <a:cs typeface="Candara"/>
              <a:sym typeface="Candara"/>
            </a:endParaRPr>
          </a:p>
          <a:p>
            <a:pPr indent="-342900" lvl="0" marL="457200" marR="0" rtl="0" algn="l">
              <a:lnSpc>
                <a:spcPct val="107916"/>
              </a:lnSpc>
              <a:spcBef>
                <a:spcPts val="0"/>
              </a:spcBef>
              <a:spcAft>
                <a:spcPts val="0"/>
              </a:spcAft>
              <a:buClr>
                <a:schemeClr val="dk1"/>
              </a:buClr>
              <a:buSzPts val="1800"/>
              <a:buFont typeface="Noto Sans Symbols"/>
              <a:buChar char="●"/>
            </a:pPr>
            <a:r>
              <a:rPr b="1" lang="en-US" sz="2400">
                <a:solidFill>
                  <a:schemeClr val="dk1"/>
                </a:solidFill>
                <a:latin typeface="Candara"/>
                <a:ea typeface="Candara"/>
                <a:cs typeface="Candara"/>
                <a:sym typeface="Candara"/>
              </a:rPr>
              <a:t>Teaching Assistants: </a:t>
            </a:r>
            <a:r>
              <a:rPr lang="en-US" sz="2400">
                <a:solidFill>
                  <a:srgbClr val="1155CC"/>
                </a:solidFill>
                <a:latin typeface="Candara"/>
                <a:ea typeface="Candara"/>
                <a:cs typeface="Candara"/>
                <a:sym typeface="Candara"/>
              </a:rPr>
              <a:t>Need Volunteers</a:t>
            </a:r>
            <a:endParaRPr b="1" sz="2400">
              <a:solidFill>
                <a:schemeClr val="dk1"/>
              </a:solidFill>
              <a:latin typeface="Candara"/>
              <a:ea typeface="Candara"/>
              <a:cs typeface="Candara"/>
              <a:sym typeface="Candara"/>
            </a:endParaRPr>
          </a:p>
          <a:p>
            <a:pPr indent="-342900" lvl="0" marL="457200" marR="0" rtl="0" algn="l">
              <a:lnSpc>
                <a:spcPct val="107916"/>
              </a:lnSpc>
              <a:spcBef>
                <a:spcPts val="0"/>
              </a:spcBef>
              <a:spcAft>
                <a:spcPts val="0"/>
              </a:spcAft>
              <a:buClr>
                <a:schemeClr val="dk1"/>
              </a:buClr>
              <a:buSzPts val="1800"/>
              <a:buFont typeface="Noto Sans Symbols"/>
              <a:buChar char="●"/>
            </a:pPr>
            <a:r>
              <a:rPr b="1" lang="en-US" sz="2400">
                <a:solidFill>
                  <a:schemeClr val="dk1"/>
                </a:solidFill>
                <a:latin typeface="Candara"/>
                <a:ea typeface="Candara"/>
                <a:cs typeface="Candara"/>
                <a:sym typeface="Candara"/>
              </a:rPr>
              <a:t>Communications/PR</a:t>
            </a:r>
            <a:r>
              <a:rPr b="1" i="0" lang="en-US" sz="2400" u="none" cap="none" strike="noStrike">
                <a:solidFill>
                  <a:schemeClr val="dk1"/>
                </a:solidFill>
                <a:latin typeface="Candara"/>
                <a:ea typeface="Candara"/>
                <a:cs typeface="Candara"/>
                <a:sym typeface="Candara"/>
              </a:rPr>
              <a:t>:  </a:t>
            </a:r>
            <a:r>
              <a:rPr b="0" i="0" lang="en-US" sz="2400" u="none" cap="none" strike="noStrike">
                <a:solidFill>
                  <a:srgbClr val="1155CC"/>
                </a:solidFill>
                <a:latin typeface="Candara"/>
                <a:ea typeface="Candara"/>
                <a:cs typeface="Candara"/>
                <a:sym typeface="Candara"/>
              </a:rPr>
              <a:t>Need Volunteer</a:t>
            </a:r>
            <a:endParaRPr b="0" i="0" sz="2400" u="none" cap="none" strike="noStrike">
              <a:solidFill>
                <a:srgbClr val="1155CC"/>
              </a:solidFill>
              <a:latin typeface="Candara"/>
              <a:ea typeface="Candara"/>
              <a:cs typeface="Candara"/>
              <a:sym typeface="Candara"/>
            </a:endParaRPr>
          </a:p>
          <a:p>
            <a:pPr indent="-342900" lvl="0" marL="457200" marR="0" rtl="0" algn="l">
              <a:lnSpc>
                <a:spcPct val="107916"/>
              </a:lnSpc>
              <a:spcBef>
                <a:spcPts val="0"/>
              </a:spcBef>
              <a:spcAft>
                <a:spcPts val="0"/>
              </a:spcAft>
              <a:buClr>
                <a:schemeClr val="dk1"/>
              </a:buClr>
              <a:buSzPts val="1800"/>
              <a:buFont typeface="Noto Sans Symbols"/>
              <a:buChar char="●"/>
            </a:pPr>
            <a:r>
              <a:rPr b="1" i="0" lang="en-US" sz="2400" u="none" cap="none" strike="noStrike">
                <a:solidFill>
                  <a:schemeClr val="dk1"/>
                </a:solidFill>
                <a:latin typeface="Candara"/>
                <a:ea typeface="Candara"/>
                <a:cs typeface="Candara"/>
                <a:sym typeface="Candara"/>
              </a:rPr>
              <a:t>Events </a:t>
            </a:r>
            <a:r>
              <a:rPr b="1" lang="en-US" sz="2400">
                <a:solidFill>
                  <a:schemeClr val="dk1"/>
                </a:solidFill>
                <a:latin typeface="Candara"/>
                <a:ea typeface="Candara"/>
                <a:cs typeface="Candara"/>
                <a:sym typeface="Candara"/>
              </a:rPr>
              <a:t>/Volunteer </a:t>
            </a:r>
            <a:r>
              <a:rPr b="1" i="0" lang="en-US" sz="2400" u="none" cap="none" strike="noStrike">
                <a:solidFill>
                  <a:schemeClr val="dk1"/>
                </a:solidFill>
                <a:latin typeface="Candara"/>
                <a:ea typeface="Candara"/>
                <a:cs typeface="Candara"/>
                <a:sym typeface="Candara"/>
              </a:rPr>
              <a:t>Coordinator: </a:t>
            </a:r>
            <a:r>
              <a:rPr b="0" i="0" lang="en-US" sz="2400" u="none" cap="none" strike="noStrike">
                <a:solidFill>
                  <a:srgbClr val="1155CC"/>
                </a:solidFill>
                <a:latin typeface="Candara"/>
                <a:ea typeface="Candara"/>
                <a:cs typeface="Candara"/>
                <a:sym typeface="Candara"/>
              </a:rPr>
              <a:t>Need Voluntee</a:t>
            </a:r>
            <a:endParaRPr b="0" i="0" sz="2400" u="none" cap="none" strike="noStrike">
              <a:solidFill>
                <a:schemeClr val="dk1"/>
              </a:solidFill>
              <a:latin typeface="Candara"/>
              <a:ea typeface="Candara"/>
              <a:cs typeface="Candara"/>
              <a:sym typeface="Candara"/>
            </a:endParaRPr>
          </a:p>
        </p:txBody>
      </p:sp>
      <p:sp>
        <p:nvSpPr>
          <p:cNvPr id="182" name="Google Shape;182;p9"/>
          <p:cNvSpPr txBox="1"/>
          <p:nvPr/>
        </p:nvSpPr>
        <p:spPr>
          <a:xfrm>
            <a:off x="1634550" y="492375"/>
            <a:ext cx="63606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8333"/>
              </a:lnSpc>
              <a:spcBef>
                <a:spcPts val="0"/>
              </a:spcBef>
              <a:spcAft>
                <a:spcPts val="0"/>
              </a:spcAft>
              <a:buClr>
                <a:srgbClr val="3F3F3F"/>
              </a:buClr>
              <a:buSzPts val="4800"/>
              <a:buFont typeface="Candara"/>
              <a:buNone/>
            </a:pPr>
            <a:r>
              <a:rPr b="1" i="0" lang="en-US" sz="3600" u="none" cap="none" strike="noStrike">
                <a:solidFill>
                  <a:srgbClr val="3F3F3F"/>
                </a:solidFill>
                <a:latin typeface="Candara"/>
                <a:ea typeface="Candara"/>
                <a:cs typeface="Candara"/>
                <a:sym typeface="Candara"/>
              </a:rPr>
              <a:t>Support  Staff</a:t>
            </a:r>
            <a:endParaRPr b="1" i="0" sz="3600" u="none" cap="none" strike="noStrike">
              <a:solidFill>
                <a:srgbClr val="3F3F3F"/>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xmlns:r="http://schemas.openxmlformats.org/officeDocument/2006/relationships"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