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3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2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6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7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7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8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2DF9-E730-4B39-8D23-01A17C6409DC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2EC2-599A-44B2-BF7B-EF04CD5FC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9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F6A7FF-A897-41D9-AFD0-D67C03818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902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F6A3A8-7E88-4CA5-AA96-155B46382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James 2:14-26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486BF-F6F4-4F2B-BA7A-7FF1CDD24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641287-A87C-4160-8661-AFD96935B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5BB897-5FF7-43C0-8515-FD211DF5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Can That Faith Save Him?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230CE-84BD-4B2B-B7C6-1C361B805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Vs.14 Can that faith save him? </a:t>
            </a:r>
          </a:p>
          <a:p>
            <a:pPr lvl="1"/>
            <a:r>
              <a:rPr lang="en-US" sz="3200" b="1" dirty="0"/>
              <a:t>Hebrews 11:6 without faith </a:t>
            </a:r>
          </a:p>
          <a:p>
            <a:pPr lvl="1"/>
            <a:r>
              <a:rPr lang="en-US" sz="3200" b="1" dirty="0"/>
              <a:t>John 3:16 should not perish </a:t>
            </a:r>
          </a:p>
          <a:p>
            <a:r>
              <a:rPr lang="en-US" sz="3600" b="1" dirty="0"/>
              <a:t>Vs.18 show me your faith apart from your works </a:t>
            </a:r>
          </a:p>
          <a:p>
            <a:r>
              <a:rPr lang="en-US" sz="3600" b="1" dirty="0"/>
              <a:t>Vs.19 even demons believe and shudder </a:t>
            </a:r>
          </a:p>
        </p:txBody>
      </p:sp>
    </p:spTree>
    <p:extLst>
      <p:ext uri="{BB962C8B-B14F-4D97-AF65-F5344CB8AC3E}">
        <p14:creationId xmlns:p14="http://schemas.microsoft.com/office/powerpoint/2010/main" val="20058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7D8819-8B41-4535-8D58-7AD676726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762E26-0FE1-4576-B5CE-A5D26802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13C9D-EB66-4F85-9861-5413374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Vs.15-16 go in peace, be warmed and filled </a:t>
            </a:r>
          </a:p>
          <a:p>
            <a:r>
              <a:rPr lang="en-US" sz="3600" b="1" dirty="0"/>
              <a:t>Vs.21-24 Abraham was justified by His works </a:t>
            </a:r>
          </a:p>
          <a:p>
            <a:r>
              <a:rPr lang="en-US" sz="3600" b="1" dirty="0"/>
              <a:t>Vs.25 Rahab received the messenger and sent them out by another way </a:t>
            </a:r>
          </a:p>
        </p:txBody>
      </p:sp>
    </p:spTree>
    <p:extLst>
      <p:ext uri="{BB962C8B-B14F-4D97-AF65-F5344CB8AC3E}">
        <p14:creationId xmlns:p14="http://schemas.microsoft.com/office/powerpoint/2010/main" val="29513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8B6363-2AA5-4446-856D-7F20AAA43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1" y="-4763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0D82DE-AA2D-4FAA-A0BD-EF557E169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Straight &amp;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97D1A-D571-43EC-BDC0-696A2DFDF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Vs.17 faith by itself, if it does not have works is dead </a:t>
            </a:r>
          </a:p>
          <a:p>
            <a:r>
              <a:rPr lang="en-US" sz="3600" b="1" dirty="0"/>
              <a:t>Vs.20 faith apart from works is useless  </a:t>
            </a:r>
          </a:p>
          <a:p>
            <a:r>
              <a:rPr lang="en-US" sz="3600" b="1" dirty="0"/>
              <a:t>Vs.26 faith apart from works is dead </a:t>
            </a:r>
          </a:p>
        </p:txBody>
      </p:sp>
    </p:spTree>
    <p:extLst>
      <p:ext uri="{BB962C8B-B14F-4D97-AF65-F5344CB8AC3E}">
        <p14:creationId xmlns:p14="http://schemas.microsoft.com/office/powerpoint/2010/main" val="74343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116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James 2:14-26</vt:lpstr>
      <vt:lpstr>Can That Faith Save Him? </vt:lpstr>
      <vt:lpstr>Examples </vt:lpstr>
      <vt:lpstr>Straight &amp; Forward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2:14-26</dc:title>
  <dc:creator>Brandon Hathaway</dc:creator>
  <cp:lastModifiedBy>Brandon Hathaway</cp:lastModifiedBy>
  <cp:revision>1</cp:revision>
  <dcterms:created xsi:type="dcterms:W3CDTF">2022-01-02T21:24:12Z</dcterms:created>
  <dcterms:modified xsi:type="dcterms:W3CDTF">2022-01-02T22:06:21Z</dcterms:modified>
</cp:coreProperties>
</file>