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3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8A18-5805-494D-9219-7D573A5AF6EE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9663-CC57-49D0-856F-4454A7903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678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8A18-5805-494D-9219-7D573A5AF6EE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9663-CC57-49D0-856F-4454A7903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273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8A18-5805-494D-9219-7D573A5AF6EE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9663-CC57-49D0-856F-4454A7903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23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8A18-5805-494D-9219-7D573A5AF6EE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9663-CC57-49D0-856F-4454A7903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3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8A18-5805-494D-9219-7D573A5AF6EE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9663-CC57-49D0-856F-4454A7903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3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8A18-5805-494D-9219-7D573A5AF6EE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9663-CC57-49D0-856F-4454A7903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98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8A18-5805-494D-9219-7D573A5AF6EE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9663-CC57-49D0-856F-4454A7903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6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8A18-5805-494D-9219-7D573A5AF6EE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9663-CC57-49D0-856F-4454A7903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827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8A18-5805-494D-9219-7D573A5AF6EE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9663-CC57-49D0-856F-4454A7903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08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8A18-5805-494D-9219-7D573A5AF6EE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9663-CC57-49D0-856F-4454A7903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61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8A18-5805-494D-9219-7D573A5AF6EE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9663-CC57-49D0-856F-4454A7903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132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C8A18-5805-494D-9219-7D573A5AF6EE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A9663-CC57-49D0-856F-4454A7903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78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/>
              <a:t>January 2020-</a:t>
            </a:r>
            <a:br>
              <a:rPr lang="en-US" sz="7200" b="1" dirty="0" smtClean="0"/>
            </a:br>
            <a:r>
              <a:rPr lang="en-US" sz="7200" b="1" dirty="0" smtClean="0"/>
              <a:t>January 2021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778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Examining Yourself 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2 Peter 1:10-11 be all the more diligent to confirm </a:t>
            </a:r>
          </a:p>
          <a:p>
            <a:r>
              <a:rPr lang="en-US" sz="3600" b="1" dirty="0" smtClean="0"/>
              <a:t>2 Corinthians 13:5 examine yourself </a:t>
            </a: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47899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/>
              <a:t>Do You Overcome Temptation Better ? 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Galatians 5:19-21 works of the flesh </a:t>
            </a:r>
          </a:p>
          <a:p>
            <a:r>
              <a:rPr lang="en-US" sz="3600" b="1" dirty="0" smtClean="0"/>
              <a:t>James 1:14 his own desires </a:t>
            </a:r>
          </a:p>
          <a:p>
            <a:pPr lvl="1"/>
            <a:r>
              <a:rPr lang="en-US" sz="3200" b="1" dirty="0" smtClean="0"/>
              <a:t>Romans  12:1-2 renewing of your mind </a:t>
            </a:r>
          </a:p>
          <a:p>
            <a:r>
              <a:rPr lang="en-US" sz="3600" b="1" dirty="0" smtClean="0"/>
              <a:t>James 4:7-10 have you drawn nearer to God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86049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Growth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2 Peter 3:17-18 grow in the grace and knowledge </a:t>
            </a:r>
          </a:p>
          <a:p>
            <a:r>
              <a:rPr lang="en-US" sz="3600" b="1" dirty="0" smtClean="0"/>
              <a:t>2 Peter 1:5 giving all diligence add </a:t>
            </a:r>
          </a:p>
          <a:p>
            <a:r>
              <a:rPr lang="en-US" sz="3600" b="1" dirty="0" smtClean="0"/>
              <a:t>Hebrews 5:12-6:1 trained by constant practice to distinguish good from evil </a:t>
            </a:r>
          </a:p>
        </p:txBody>
      </p:sp>
    </p:spTree>
    <p:extLst>
      <p:ext uri="{BB962C8B-B14F-4D97-AF65-F5344CB8AC3E}">
        <p14:creationId xmlns:p14="http://schemas.microsoft.com/office/powerpoint/2010/main" val="4207262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Have You Grown Spiritually? 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Matthew 25:20-23 gained more talents </a:t>
            </a:r>
          </a:p>
          <a:p>
            <a:r>
              <a:rPr lang="en-US" sz="3600" b="1" dirty="0" smtClean="0"/>
              <a:t>Matthew 25:24-30 unused talent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83752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810</TotalTime>
  <Words>92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January 2020- January 2021</vt:lpstr>
      <vt:lpstr>Examining Yourself </vt:lpstr>
      <vt:lpstr>Do You Overcome Temptation Better ? </vt:lpstr>
      <vt:lpstr>Growth </vt:lpstr>
      <vt:lpstr>Have You Grown Spiritually?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2020- January 2021</dc:title>
  <dc:creator>User</dc:creator>
  <cp:lastModifiedBy>User</cp:lastModifiedBy>
  <cp:revision>6</cp:revision>
  <dcterms:created xsi:type="dcterms:W3CDTF">2021-01-03T01:00:08Z</dcterms:created>
  <dcterms:modified xsi:type="dcterms:W3CDTF">2021-01-03T14:31:07Z</dcterms:modified>
</cp:coreProperties>
</file>