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1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6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2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5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1841-6627-418E-9C5D-5F7C8AEBF6A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0D83-1C47-4F84-A5AA-DE388761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Covering Sin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Psalm 32:1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664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Covering Sins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Try to Hide It </a:t>
            </a:r>
          </a:p>
          <a:p>
            <a:pPr lvl="1"/>
            <a:r>
              <a:rPr lang="en-US" sz="3200" b="1" dirty="0" smtClean="0"/>
              <a:t>Genesis 3:8 hid themselves </a:t>
            </a:r>
          </a:p>
          <a:p>
            <a:pPr lvl="1"/>
            <a:r>
              <a:rPr lang="en-US" sz="3200" b="1" dirty="0" smtClean="0"/>
              <a:t>Numbers 32:23 your sin will find you out </a:t>
            </a:r>
          </a:p>
          <a:p>
            <a:r>
              <a:rPr lang="en-US" sz="3600" b="1" dirty="0" smtClean="0"/>
              <a:t>Shift the Blame </a:t>
            </a:r>
          </a:p>
          <a:p>
            <a:pPr lvl="1"/>
            <a:r>
              <a:rPr lang="en-US" sz="3200" b="1" dirty="0" smtClean="0"/>
              <a:t>Genesis 3:12-13 she gave it to me </a:t>
            </a:r>
          </a:p>
          <a:p>
            <a:pPr lvl="1"/>
            <a:r>
              <a:rPr lang="en-US" sz="3200" b="1" dirty="0" smtClean="0"/>
              <a:t>1 Kings 18:17-18 Ahab called Elijah the troubler of Israel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46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Covering Sins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Deny It </a:t>
            </a:r>
          </a:p>
          <a:p>
            <a:pPr lvl="1"/>
            <a:r>
              <a:rPr lang="en-US" sz="3200" b="1" dirty="0" smtClean="0"/>
              <a:t>Genesis 18:10-15 Sarah denied she laughed </a:t>
            </a:r>
          </a:p>
          <a:p>
            <a:r>
              <a:rPr lang="en-US" sz="3600" b="1" dirty="0" smtClean="0"/>
              <a:t>Claim Obedience </a:t>
            </a:r>
          </a:p>
          <a:p>
            <a:pPr lvl="1"/>
            <a:r>
              <a:rPr lang="en-US" sz="3200" b="1" dirty="0" smtClean="0"/>
              <a:t>1 Samuel 15:13 I have performed the commandments of the Lord </a:t>
            </a:r>
          </a:p>
          <a:p>
            <a:r>
              <a:rPr lang="en-US" sz="3600" b="1" dirty="0" smtClean="0"/>
              <a:t>Appear Righteous </a:t>
            </a:r>
          </a:p>
          <a:p>
            <a:pPr lvl="1"/>
            <a:r>
              <a:rPr lang="en-US" sz="3200" b="1" dirty="0" smtClean="0"/>
              <a:t>Matthew 23:1-5,25-28 seen by men </a:t>
            </a:r>
          </a:p>
        </p:txBody>
      </p:sp>
    </p:spTree>
    <p:extLst>
      <p:ext uri="{BB962C8B-B14F-4D97-AF65-F5344CB8AC3E}">
        <p14:creationId xmlns:p14="http://schemas.microsoft.com/office/powerpoint/2010/main" val="198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Covering Sins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5954"/>
            <a:ext cx="8053796" cy="480100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Compare Ourselves to Others </a:t>
            </a:r>
          </a:p>
          <a:p>
            <a:pPr lvl="1"/>
            <a:r>
              <a:rPr lang="en-US" sz="3200" b="1" dirty="0"/>
              <a:t>Luke 18:9-14 I fast, I give 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2 Corinthians 10:12 we dare not compare ourselves </a:t>
            </a:r>
          </a:p>
          <a:p>
            <a:r>
              <a:rPr lang="en-US" sz="3600" b="1" dirty="0" smtClean="0"/>
              <a:t>Find Those Who Accept You</a:t>
            </a:r>
          </a:p>
          <a:p>
            <a:pPr lvl="1"/>
            <a:r>
              <a:rPr lang="en-US" sz="3200" b="1" dirty="0" smtClean="0"/>
              <a:t>2 Timothy 4:3-4 heap up for themselves teachers </a:t>
            </a:r>
          </a:p>
          <a:p>
            <a:r>
              <a:rPr lang="en-US" sz="3600" b="1" dirty="0" smtClean="0"/>
              <a:t>Think Time Will Cover It </a:t>
            </a:r>
          </a:p>
          <a:p>
            <a:pPr lvl="1"/>
            <a:r>
              <a:rPr lang="en-US" sz="3200" b="1" dirty="0" smtClean="0"/>
              <a:t>2 Peter 3:8 thousands of years </a:t>
            </a:r>
          </a:p>
          <a:p>
            <a:pPr lvl="1"/>
            <a:r>
              <a:rPr lang="en-US" sz="3200" b="1" dirty="0" smtClean="0"/>
              <a:t>2 Peter 3:10 comes as a thief in the night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291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"/>
            <a:ext cx="9144000" cy="6856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Covering Sins </a:t>
            </a:r>
            <a:br>
              <a:rPr lang="en-US" sz="5400" b="1" dirty="0" smtClean="0"/>
            </a:br>
            <a:r>
              <a:rPr lang="en-US" sz="5400" b="1" dirty="0" smtClean="0"/>
              <a:t>the Correct Way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Acts 2:38 repent and be baptized for remission of sins </a:t>
            </a:r>
          </a:p>
          <a:p>
            <a:r>
              <a:rPr lang="en-US" sz="3600" b="1" dirty="0" smtClean="0"/>
              <a:t>Acts 8:22 repentance and praying for forgiveness </a:t>
            </a:r>
          </a:p>
          <a:p>
            <a:r>
              <a:rPr lang="en-US" sz="3600" b="1" dirty="0" smtClean="0"/>
              <a:t>Hebrews 8:12 through God’s mercy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97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151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Covering Sin </vt:lpstr>
      <vt:lpstr>Covering Sins </vt:lpstr>
      <vt:lpstr>Covering Sins </vt:lpstr>
      <vt:lpstr>Covering Sins </vt:lpstr>
      <vt:lpstr>Covering Sins  the Correct Way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Covering Sin</dc:title>
  <dc:creator>User</dc:creator>
  <cp:lastModifiedBy>User</cp:lastModifiedBy>
  <cp:revision>4</cp:revision>
  <dcterms:created xsi:type="dcterms:W3CDTF">2021-01-03T21:32:50Z</dcterms:created>
  <dcterms:modified xsi:type="dcterms:W3CDTF">2021-01-03T22:09:35Z</dcterms:modified>
</cp:coreProperties>
</file>