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17EC-66EA-4CE9-9FDB-D0113D04BBF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368D-C3CB-44FC-98D1-6E84870E0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4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17EC-66EA-4CE9-9FDB-D0113D04BBF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368D-C3CB-44FC-98D1-6E84870E0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57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17EC-66EA-4CE9-9FDB-D0113D04BBF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368D-C3CB-44FC-98D1-6E84870E0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1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17EC-66EA-4CE9-9FDB-D0113D04BBF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368D-C3CB-44FC-98D1-6E84870E0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0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17EC-66EA-4CE9-9FDB-D0113D04BBF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368D-C3CB-44FC-98D1-6E84870E0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0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17EC-66EA-4CE9-9FDB-D0113D04BBF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368D-C3CB-44FC-98D1-6E84870E0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9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17EC-66EA-4CE9-9FDB-D0113D04BBF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368D-C3CB-44FC-98D1-6E84870E0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3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17EC-66EA-4CE9-9FDB-D0113D04BBF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368D-C3CB-44FC-98D1-6E84870E0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04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17EC-66EA-4CE9-9FDB-D0113D04BBF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368D-C3CB-44FC-98D1-6E84870E0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5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17EC-66EA-4CE9-9FDB-D0113D04BBF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368D-C3CB-44FC-98D1-6E84870E0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9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17EC-66EA-4CE9-9FDB-D0113D04BBF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368D-C3CB-44FC-98D1-6E84870E0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1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F17EC-66EA-4CE9-9FDB-D0113D04BBF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7368D-C3CB-44FC-98D1-6E84870E0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tail Background Note Png Koleksi Nomer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76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What to Preach 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4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36133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sz="6000" b="1" dirty="0" smtClean="0"/>
              <a:t>Preach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4776" y="4145723"/>
            <a:ext cx="3043315" cy="56003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Do I Preach?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20273" y="1410790"/>
            <a:ext cx="2354744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Mark 16:15 preach the gospel to all creation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95291" y="1727022"/>
            <a:ext cx="2603862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2 Timothy 4:2 preach the word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54776" y="1542356"/>
            <a:ext cx="3270280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1 Timothy 4:6-16 command and teach these things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1400" y="3982542"/>
            <a:ext cx="3147693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Acts 5:42 preaching Jesus as the Christ </a:t>
            </a:r>
          </a:p>
        </p:txBody>
      </p:sp>
    </p:spTree>
    <p:extLst>
      <p:ext uri="{BB962C8B-B14F-4D97-AF65-F5344CB8AC3E}">
        <p14:creationId xmlns:p14="http://schemas.microsoft.com/office/powerpoint/2010/main" val="79898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880" y="-297"/>
            <a:ext cx="12363760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"/>
            <a:ext cx="10515600" cy="1140225"/>
          </a:xfrm>
        </p:spPr>
        <p:txBody>
          <a:bodyPr/>
          <a:lstStyle/>
          <a:p>
            <a:r>
              <a:rPr lang="en-US" b="1" dirty="0" smtClean="0"/>
              <a:t>Help From You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3080" y="1671823"/>
            <a:ext cx="2418805" cy="1412236"/>
          </a:xfrm>
        </p:spPr>
        <p:txBody>
          <a:bodyPr/>
          <a:lstStyle/>
          <a:p>
            <a:r>
              <a:rPr lang="en-US" dirty="0" smtClean="0"/>
              <a:t>Favorite Bible character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66652" y="1671823"/>
            <a:ext cx="3248297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Subject or question you would like answered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85508" y="1784404"/>
            <a:ext cx="2821577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Favorite chapter or verse</a:t>
            </a:r>
          </a:p>
        </p:txBody>
      </p:sp>
    </p:spTree>
    <p:extLst>
      <p:ext uri="{BB962C8B-B14F-4D97-AF65-F5344CB8AC3E}">
        <p14:creationId xmlns:p14="http://schemas.microsoft.com/office/powerpoint/2010/main" val="317985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94"/>
            <a:ext cx="12363760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604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Ideas for Preaching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076" y="3862879"/>
            <a:ext cx="2913250" cy="16322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John 6:18 John preached to Herod </a:t>
            </a:r>
          </a:p>
          <a:p>
            <a:pPr lvl="1"/>
            <a:r>
              <a:rPr lang="en-US" dirty="0" smtClean="0"/>
              <a:t>Matthew 18:15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3076" y="1580225"/>
            <a:ext cx="3222594" cy="1305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1 Corinthians 1:11 it has been reported unto me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93942" y="1438180"/>
            <a:ext cx="3409025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1 Corinthians 5:1 it is actually reported there is sexual immorality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85447" y="1410969"/>
            <a:ext cx="3323376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1 Corinthians 11:18-19 I hear that there are divisions among you </a:t>
            </a:r>
          </a:p>
        </p:txBody>
      </p:sp>
    </p:spTree>
    <p:extLst>
      <p:ext uri="{BB962C8B-B14F-4D97-AF65-F5344CB8AC3E}">
        <p14:creationId xmlns:p14="http://schemas.microsoft.com/office/powerpoint/2010/main" val="242337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880" y="-297"/>
            <a:ext cx="12363760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 smtClean="0"/>
              <a:t>Ideas for Preaching?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6029" y="3987148"/>
            <a:ext cx="3246120" cy="1245327"/>
          </a:xfrm>
        </p:spPr>
        <p:txBody>
          <a:bodyPr/>
          <a:lstStyle/>
          <a:p>
            <a:r>
              <a:rPr lang="en-US" dirty="0" smtClean="0"/>
              <a:t>Luke 20:1-8 who gave you this authority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7943" y="1558833"/>
            <a:ext cx="3335383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Acts 8:30-35 ask if someone needs help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24548" y="1500417"/>
            <a:ext cx="2934789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Luke 18:18-19 what must I do to inherit eternal life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82150" y="1500417"/>
            <a:ext cx="3335382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Luke 10:25 what shall do to inherit eternal life 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3910314"/>
            <a:ext cx="3376749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Luke 10:29 who is my neighbor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24906" y="3987148"/>
            <a:ext cx="3295392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Matthew 22:35-36 what is the greatest commandment </a:t>
            </a:r>
          </a:p>
        </p:txBody>
      </p:sp>
    </p:spTree>
    <p:extLst>
      <p:ext uri="{BB962C8B-B14F-4D97-AF65-F5344CB8AC3E}">
        <p14:creationId xmlns:p14="http://schemas.microsoft.com/office/powerpoint/2010/main" val="337426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880" y="-297"/>
            <a:ext cx="12363760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"/>
            <a:ext cx="10515600" cy="114022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Help From You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3080" y="1671823"/>
            <a:ext cx="2418805" cy="1412236"/>
          </a:xfrm>
        </p:spPr>
        <p:txBody>
          <a:bodyPr/>
          <a:lstStyle/>
          <a:p>
            <a:r>
              <a:rPr lang="en-US" dirty="0" smtClean="0"/>
              <a:t>Favorite Bible character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66652" y="1671823"/>
            <a:ext cx="3248297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>
                <a:solidFill>
                  <a:prstClr val="black"/>
                </a:solidFill>
              </a:rPr>
              <a:t>Subject or question you would like answered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85508" y="1784404"/>
            <a:ext cx="2821577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>
                <a:solidFill>
                  <a:prstClr val="black"/>
                </a:solidFill>
              </a:rPr>
              <a:t>Favorite chapter or verse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91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164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What to Preach </vt:lpstr>
      <vt:lpstr>Preach </vt:lpstr>
      <vt:lpstr>Help From You</vt:lpstr>
      <vt:lpstr>Ideas for Preaching</vt:lpstr>
      <vt:lpstr>Ideas for Preaching? </vt:lpstr>
      <vt:lpstr>Help From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to Preach</dc:title>
  <dc:creator>User</dc:creator>
  <cp:lastModifiedBy>User</cp:lastModifiedBy>
  <cp:revision>9</cp:revision>
  <dcterms:created xsi:type="dcterms:W3CDTF">2023-01-08T20:43:42Z</dcterms:created>
  <dcterms:modified xsi:type="dcterms:W3CDTF">2023-01-08T22:07:15Z</dcterms:modified>
</cp:coreProperties>
</file>