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2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6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2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6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0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6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4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6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5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00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5D634-D84A-4784-9570-47A1C41CFCB2}" type="datetimeFigureOut">
              <a:rPr lang="en-US" smtClean="0"/>
              <a:t>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DF6F5-ABFA-4A13-9B02-BF56D3085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1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6889DE-4031-4BE3-82A5-938D17C98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" y="0"/>
            <a:ext cx="91382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AD2E0B-2A8B-477F-999C-6CBE7C84AB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James 3:1-12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78622C-6FF7-4C1B-8559-F0A04FD1A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2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65CF15-4D22-4AE7-9CCA-FDBDEE3C70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BCD1FC-336A-47E4-9B8E-53F59556B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What We Can’t Tame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39E5C-F197-4129-8CF8-AB048277A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3:3 a bit in the mouth of a horse </a:t>
            </a:r>
          </a:p>
          <a:p>
            <a:r>
              <a:rPr lang="en-US" sz="3200" b="1" dirty="0"/>
              <a:t>James 3:4 small rudder controlling a large ship </a:t>
            </a:r>
          </a:p>
          <a:p>
            <a:r>
              <a:rPr lang="en-US" sz="3200" b="1" dirty="0"/>
              <a:t>James 3:5 small fire starting a forest fire </a:t>
            </a:r>
          </a:p>
          <a:p>
            <a:r>
              <a:rPr lang="en-US" sz="3200" b="1" dirty="0"/>
              <a:t>James 3:7 every kind of beast </a:t>
            </a:r>
          </a:p>
        </p:txBody>
      </p:sp>
    </p:spTree>
    <p:extLst>
      <p:ext uri="{BB962C8B-B14F-4D97-AF65-F5344CB8AC3E}">
        <p14:creationId xmlns:p14="http://schemas.microsoft.com/office/powerpoint/2010/main" val="166846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DCE385-F1D2-4401-A485-90AFC3335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34FA0F-C39C-487F-8ED0-3B102103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We All Stumble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DC500-767F-4236-AF16-50DF624F7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3:2 if one doesn’t stumble in the tongue he is a perfect man </a:t>
            </a:r>
          </a:p>
          <a:p>
            <a:r>
              <a:rPr lang="en-US" sz="3200" b="1" dirty="0"/>
              <a:t>James 3:8 no human being can tame the </a:t>
            </a:r>
            <a:r>
              <a:rPr lang="en-US" sz="3200" b="1" dirty="0" err="1"/>
              <a:t>tounge</a:t>
            </a:r>
            <a:r>
              <a:rPr lang="en-US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350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D73503-F9F3-41D3-BF06-E0ED039E9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CE1B47-446F-44F7-A2DB-C722BC4E9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Blessing or Cursing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256B9-6390-4BF3-8CCB-85511852B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3:11 can a spring produce fresh and salt water </a:t>
            </a:r>
          </a:p>
          <a:p>
            <a:r>
              <a:rPr lang="en-US" sz="3200" b="1" dirty="0"/>
              <a:t>James 3:12 fig tree bear olives or grapevine produce figs </a:t>
            </a:r>
          </a:p>
          <a:p>
            <a:r>
              <a:rPr lang="en-US" sz="3200" b="1" dirty="0"/>
              <a:t>James 3:9 bless our Lord and curse the people He made </a:t>
            </a:r>
          </a:p>
          <a:p>
            <a:r>
              <a:rPr lang="en-US" sz="3200" b="1" dirty="0"/>
              <a:t>James 3:10 these things ought not to be </a:t>
            </a:r>
          </a:p>
        </p:txBody>
      </p:sp>
    </p:spTree>
    <p:extLst>
      <p:ext uri="{BB962C8B-B14F-4D97-AF65-F5344CB8AC3E}">
        <p14:creationId xmlns:p14="http://schemas.microsoft.com/office/powerpoint/2010/main" val="161286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36C937-E948-4301-B459-2BC0FA3E7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" y="0"/>
            <a:ext cx="913790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DC9112-A3A8-4BD0-8DFC-681DBE8C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Should You Teach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910DF-B86B-4CF9-B2A3-D9E668B24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3:1 not many should </a:t>
            </a:r>
          </a:p>
          <a:p>
            <a:r>
              <a:rPr lang="en-US" sz="3200" b="1" dirty="0"/>
              <a:t>Matthew 28:19-20 make disciple </a:t>
            </a:r>
          </a:p>
          <a:p>
            <a:r>
              <a:rPr lang="en-US" sz="3200" b="1" dirty="0"/>
              <a:t>Ephesians 6:4 teach your children </a:t>
            </a:r>
          </a:p>
          <a:p>
            <a:r>
              <a:rPr lang="en-US" sz="3200" b="1" dirty="0"/>
              <a:t>Colossians 3:16 teach in song </a:t>
            </a:r>
          </a:p>
          <a:p>
            <a:r>
              <a:rPr lang="en-US" sz="3200" b="1" dirty="0"/>
              <a:t>1 Peter 4:11 speak the oracles of God </a:t>
            </a:r>
          </a:p>
        </p:txBody>
      </p:sp>
    </p:spTree>
    <p:extLst>
      <p:ext uri="{BB962C8B-B14F-4D97-AF65-F5344CB8AC3E}">
        <p14:creationId xmlns:p14="http://schemas.microsoft.com/office/powerpoint/2010/main" val="415192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136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James 3:1-12</vt:lpstr>
      <vt:lpstr>What We Can’t Tame </vt:lpstr>
      <vt:lpstr>We All Stumble </vt:lpstr>
      <vt:lpstr>Blessing or Cursing </vt:lpstr>
      <vt:lpstr>Should You Teach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3:1-12</dc:title>
  <dc:creator>Brandon Hathaway</dc:creator>
  <cp:lastModifiedBy>Brandon Hathaway</cp:lastModifiedBy>
  <cp:revision>2</cp:revision>
  <dcterms:created xsi:type="dcterms:W3CDTF">2022-01-09T21:08:37Z</dcterms:created>
  <dcterms:modified xsi:type="dcterms:W3CDTF">2022-01-09T21:37:24Z</dcterms:modified>
</cp:coreProperties>
</file>