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2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9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8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0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5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1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3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9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0CD0D-35C1-4D64-82CC-197570937ED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3FCC7-613E-4AF8-9720-847FD6230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5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2491"/>
            <a:ext cx="9144793" cy="6882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Sins that Crucified Jesus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2491"/>
            <a:ext cx="9144793" cy="6882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Unbelief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23:35-37 if He is the Christ of God </a:t>
            </a:r>
          </a:p>
          <a:p>
            <a:r>
              <a:rPr lang="en-US" dirty="0" smtClean="0"/>
              <a:t>John 6:64 Jesus knew who did not believe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6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2491"/>
            <a:ext cx="9144793" cy="6882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Matthew 27:17-18 delivered Him out of envy </a:t>
            </a:r>
          </a:p>
          <a:p>
            <a:r>
              <a:rPr lang="en-US" dirty="0" smtClean="0"/>
              <a:t>Mark 15:10 out of envy the chief priest had delivered Him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2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2491"/>
            <a:ext cx="9144793" cy="6882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Ignorance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23:34 they know not what they do </a:t>
            </a:r>
          </a:p>
          <a:p>
            <a:r>
              <a:rPr lang="en-US" dirty="0" smtClean="0"/>
              <a:t>Acts 3:17 acted in ignorance </a:t>
            </a:r>
          </a:p>
          <a:p>
            <a:r>
              <a:rPr lang="en-US" dirty="0" smtClean="0"/>
              <a:t>1 Corinthians 2:7-8 none of the rulers understood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54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12491"/>
            <a:ext cx="9144793" cy="6882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23:2 forbidding us to give tribute to Caesar </a:t>
            </a:r>
          </a:p>
          <a:p>
            <a:r>
              <a:rPr lang="en-US" dirty="0" smtClean="0"/>
              <a:t>Mark 14:56 many bore false </a:t>
            </a:r>
            <a:r>
              <a:rPr lang="en-US" smtClean="0"/>
              <a:t>witness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985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226"/>
            <a:ext cx="9144000" cy="6880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of Money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Matthew 26:14-16 what will you give me </a:t>
            </a:r>
          </a:p>
          <a:p>
            <a:r>
              <a:rPr lang="en-US" dirty="0" smtClean="0"/>
              <a:t>John 12:6 he was a thief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2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96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Sins that Crucified Jesus </vt:lpstr>
      <vt:lpstr>Unbelief </vt:lpstr>
      <vt:lpstr>Envy </vt:lpstr>
      <vt:lpstr>Ignorance </vt:lpstr>
      <vt:lpstr>Lying </vt:lpstr>
      <vt:lpstr>Love of Money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Given For Us</dc:title>
  <dc:creator>User</dc:creator>
  <cp:lastModifiedBy>User</cp:lastModifiedBy>
  <cp:revision>6</cp:revision>
  <dcterms:created xsi:type="dcterms:W3CDTF">2021-01-10T14:01:16Z</dcterms:created>
  <dcterms:modified xsi:type="dcterms:W3CDTF">2021-01-10T21:36:02Z</dcterms:modified>
</cp:coreProperties>
</file>