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3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8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2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5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7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7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4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9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5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4D62F-6DA3-4087-808F-823433F93C08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4225C-723B-43F8-9E1B-10B4CE68C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0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3001" y="-1143001"/>
            <a:ext cx="6858000" cy="9144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Freeform 4"/>
          <p:cNvSpPr/>
          <p:nvPr/>
        </p:nvSpPr>
        <p:spPr>
          <a:xfrm>
            <a:off x="3056709" y="705394"/>
            <a:ext cx="3117668" cy="1933303"/>
          </a:xfrm>
          <a:custGeom>
            <a:avLst/>
            <a:gdLst>
              <a:gd name="connsiteX0" fmla="*/ 0 w 3117668"/>
              <a:gd name="connsiteY0" fmla="*/ 60960 h 1933303"/>
              <a:gd name="connsiteX1" fmla="*/ 1114697 w 3117668"/>
              <a:gd name="connsiteY1" fmla="*/ 1933303 h 1933303"/>
              <a:gd name="connsiteX2" fmla="*/ 1968137 w 3117668"/>
              <a:gd name="connsiteY2" fmla="*/ 1898469 h 1933303"/>
              <a:gd name="connsiteX3" fmla="*/ 3117668 w 3117668"/>
              <a:gd name="connsiteY3" fmla="*/ 0 h 1933303"/>
              <a:gd name="connsiteX4" fmla="*/ 0 w 3117668"/>
              <a:gd name="connsiteY4" fmla="*/ 60960 h 193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668" h="1933303">
                <a:moveTo>
                  <a:pt x="0" y="60960"/>
                </a:moveTo>
                <a:lnTo>
                  <a:pt x="1114697" y="1933303"/>
                </a:lnTo>
                <a:lnTo>
                  <a:pt x="1968137" y="1898469"/>
                </a:lnTo>
                <a:lnTo>
                  <a:pt x="3117668" y="0"/>
                </a:lnTo>
                <a:lnTo>
                  <a:pt x="0" y="6096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24846" y="705394"/>
            <a:ext cx="2534194" cy="1881052"/>
          </a:xfrm>
          <a:custGeom>
            <a:avLst/>
            <a:gdLst>
              <a:gd name="connsiteX0" fmla="*/ 1123405 w 2534194"/>
              <a:gd name="connsiteY0" fmla="*/ 0 h 1881052"/>
              <a:gd name="connsiteX1" fmla="*/ 1994263 w 2534194"/>
              <a:gd name="connsiteY1" fmla="*/ 52252 h 1881052"/>
              <a:gd name="connsiteX2" fmla="*/ 2534194 w 2534194"/>
              <a:gd name="connsiteY2" fmla="*/ 330926 h 1881052"/>
              <a:gd name="connsiteX3" fmla="*/ 1611085 w 2534194"/>
              <a:gd name="connsiteY3" fmla="*/ 1863635 h 1881052"/>
              <a:gd name="connsiteX4" fmla="*/ 0 w 2534194"/>
              <a:gd name="connsiteY4" fmla="*/ 1881052 h 1881052"/>
              <a:gd name="connsiteX5" fmla="*/ 1123405 w 2534194"/>
              <a:gd name="connsiteY5" fmla="*/ 0 h 188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34194" h="1881052">
                <a:moveTo>
                  <a:pt x="1123405" y="0"/>
                </a:moveTo>
                <a:lnTo>
                  <a:pt x="1994263" y="52252"/>
                </a:lnTo>
                <a:lnTo>
                  <a:pt x="2534194" y="330926"/>
                </a:lnTo>
                <a:lnTo>
                  <a:pt x="1611085" y="1863635"/>
                </a:lnTo>
                <a:lnTo>
                  <a:pt x="0" y="1881052"/>
                </a:lnTo>
                <a:lnTo>
                  <a:pt x="1123405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644640" y="1036320"/>
            <a:ext cx="2455817" cy="2211977"/>
          </a:xfrm>
          <a:custGeom>
            <a:avLst/>
            <a:gdLst>
              <a:gd name="connsiteX0" fmla="*/ 931817 w 2455817"/>
              <a:gd name="connsiteY0" fmla="*/ 0 h 2211977"/>
              <a:gd name="connsiteX1" fmla="*/ 1480457 w 2455817"/>
              <a:gd name="connsiteY1" fmla="*/ 348343 h 2211977"/>
              <a:gd name="connsiteX2" fmla="*/ 1802674 w 2455817"/>
              <a:gd name="connsiteY2" fmla="*/ 679269 h 2211977"/>
              <a:gd name="connsiteX3" fmla="*/ 2090057 w 2455817"/>
              <a:gd name="connsiteY3" fmla="*/ 1053737 h 2211977"/>
              <a:gd name="connsiteX4" fmla="*/ 2368731 w 2455817"/>
              <a:gd name="connsiteY4" fmla="*/ 1637211 h 2211977"/>
              <a:gd name="connsiteX5" fmla="*/ 2455817 w 2455817"/>
              <a:gd name="connsiteY5" fmla="*/ 2151017 h 2211977"/>
              <a:gd name="connsiteX6" fmla="*/ 574766 w 2455817"/>
              <a:gd name="connsiteY6" fmla="*/ 2211977 h 2211977"/>
              <a:gd name="connsiteX7" fmla="*/ 470263 w 2455817"/>
              <a:gd name="connsiteY7" fmla="*/ 1889760 h 2211977"/>
              <a:gd name="connsiteX8" fmla="*/ 313509 w 2455817"/>
              <a:gd name="connsiteY8" fmla="*/ 1724297 h 2211977"/>
              <a:gd name="connsiteX9" fmla="*/ 0 w 2455817"/>
              <a:gd name="connsiteY9" fmla="*/ 1550126 h 2211977"/>
              <a:gd name="connsiteX10" fmla="*/ 931817 w 2455817"/>
              <a:gd name="connsiteY10" fmla="*/ 0 h 221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55817" h="2211977">
                <a:moveTo>
                  <a:pt x="931817" y="0"/>
                </a:moveTo>
                <a:lnTo>
                  <a:pt x="1480457" y="348343"/>
                </a:lnTo>
                <a:lnTo>
                  <a:pt x="1802674" y="679269"/>
                </a:lnTo>
                <a:lnTo>
                  <a:pt x="2090057" y="1053737"/>
                </a:lnTo>
                <a:lnTo>
                  <a:pt x="2368731" y="1637211"/>
                </a:lnTo>
                <a:lnTo>
                  <a:pt x="2455817" y="2151017"/>
                </a:lnTo>
                <a:lnTo>
                  <a:pt x="574766" y="2211977"/>
                </a:lnTo>
                <a:lnTo>
                  <a:pt x="470263" y="1889760"/>
                </a:lnTo>
                <a:lnTo>
                  <a:pt x="313509" y="1724297"/>
                </a:lnTo>
                <a:lnTo>
                  <a:pt x="0" y="1550126"/>
                </a:lnTo>
                <a:lnTo>
                  <a:pt x="931817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827520" y="3196046"/>
            <a:ext cx="2333897" cy="2220685"/>
          </a:xfrm>
          <a:custGeom>
            <a:avLst/>
            <a:gdLst>
              <a:gd name="connsiteX0" fmla="*/ 2264229 w 2333897"/>
              <a:gd name="connsiteY0" fmla="*/ 0 h 2220685"/>
              <a:gd name="connsiteX1" fmla="*/ 2333897 w 2333897"/>
              <a:gd name="connsiteY1" fmla="*/ 418011 h 2220685"/>
              <a:gd name="connsiteX2" fmla="*/ 2246811 w 2333897"/>
              <a:gd name="connsiteY2" fmla="*/ 1018903 h 2220685"/>
              <a:gd name="connsiteX3" fmla="*/ 2029097 w 2333897"/>
              <a:gd name="connsiteY3" fmla="*/ 1619794 h 2220685"/>
              <a:gd name="connsiteX4" fmla="*/ 1567543 w 2333897"/>
              <a:gd name="connsiteY4" fmla="*/ 2220685 h 2220685"/>
              <a:gd name="connsiteX5" fmla="*/ 0 w 2333897"/>
              <a:gd name="connsiteY5" fmla="*/ 696685 h 2220685"/>
              <a:gd name="connsiteX6" fmla="*/ 252549 w 2333897"/>
              <a:gd name="connsiteY6" fmla="*/ 531223 h 2220685"/>
              <a:gd name="connsiteX7" fmla="*/ 365760 w 2333897"/>
              <a:gd name="connsiteY7" fmla="*/ 400594 h 2220685"/>
              <a:gd name="connsiteX8" fmla="*/ 409303 w 2333897"/>
              <a:gd name="connsiteY8" fmla="*/ 69668 h 2220685"/>
              <a:gd name="connsiteX9" fmla="*/ 2264229 w 2333897"/>
              <a:gd name="connsiteY9" fmla="*/ 0 h 222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33897" h="2220685">
                <a:moveTo>
                  <a:pt x="2264229" y="0"/>
                </a:moveTo>
                <a:lnTo>
                  <a:pt x="2333897" y="418011"/>
                </a:lnTo>
                <a:lnTo>
                  <a:pt x="2246811" y="1018903"/>
                </a:lnTo>
                <a:lnTo>
                  <a:pt x="2029097" y="1619794"/>
                </a:lnTo>
                <a:lnTo>
                  <a:pt x="1567543" y="2220685"/>
                </a:lnTo>
                <a:lnTo>
                  <a:pt x="0" y="696685"/>
                </a:lnTo>
                <a:lnTo>
                  <a:pt x="252549" y="531223"/>
                </a:lnTo>
                <a:lnTo>
                  <a:pt x="365760" y="400594"/>
                </a:lnTo>
                <a:lnTo>
                  <a:pt x="409303" y="69668"/>
                </a:lnTo>
                <a:lnTo>
                  <a:pt x="2264229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20640" y="3892731"/>
            <a:ext cx="3274423" cy="2220686"/>
          </a:xfrm>
          <a:custGeom>
            <a:avLst/>
            <a:gdLst>
              <a:gd name="connsiteX0" fmla="*/ 3274423 w 3274423"/>
              <a:gd name="connsiteY0" fmla="*/ 1524000 h 2220686"/>
              <a:gd name="connsiteX1" fmla="*/ 2821577 w 3274423"/>
              <a:gd name="connsiteY1" fmla="*/ 1863635 h 2220686"/>
              <a:gd name="connsiteX2" fmla="*/ 2281646 w 3274423"/>
              <a:gd name="connsiteY2" fmla="*/ 2098766 h 2220686"/>
              <a:gd name="connsiteX3" fmla="*/ 1611086 w 3274423"/>
              <a:gd name="connsiteY3" fmla="*/ 2220686 h 2220686"/>
              <a:gd name="connsiteX4" fmla="*/ 687977 w 3274423"/>
              <a:gd name="connsiteY4" fmla="*/ 949235 h 2220686"/>
              <a:gd name="connsiteX5" fmla="*/ 0 w 3274423"/>
              <a:gd name="connsiteY5" fmla="*/ 17418 h 2220686"/>
              <a:gd name="connsiteX6" fmla="*/ 1715589 w 3274423"/>
              <a:gd name="connsiteY6" fmla="*/ 0 h 2220686"/>
              <a:gd name="connsiteX7" fmla="*/ 3274423 w 3274423"/>
              <a:gd name="connsiteY7" fmla="*/ 1524000 h 2220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4423" h="2220686">
                <a:moveTo>
                  <a:pt x="3274423" y="1524000"/>
                </a:moveTo>
                <a:lnTo>
                  <a:pt x="2821577" y="1863635"/>
                </a:lnTo>
                <a:lnTo>
                  <a:pt x="2281646" y="2098766"/>
                </a:lnTo>
                <a:lnTo>
                  <a:pt x="1611086" y="2220686"/>
                </a:lnTo>
                <a:lnTo>
                  <a:pt x="687977" y="949235"/>
                </a:lnTo>
                <a:lnTo>
                  <a:pt x="0" y="17418"/>
                </a:lnTo>
                <a:lnTo>
                  <a:pt x="1715589" y="0"/>
                </a:lnTo>
                <a:lnTo>
                  <a:pt x="3274423" y="15240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74126" y="3927566"/>
            <a:ext cx="3675017" cy="2307771"/>
          </a:xfrm>
          <a:custGeom>
            <a:avLst/>
            <a:gdLst>
              <a:gd name="connsiteX0" fmla="*/ 3675017 w 3675017"/>
              <a:gd name="connsiteY0" fmla="*/ 2177143 h 2307771"/>
              <a:gd name="connsiteX1" fmla="*/ 0 w 3675017"/>
              <a:gd name="connsiteY1" fmla="*/ 2307771 h 2307771"/>
              <a:gd name="connsiteX2" fmla="*/ 1149531 w 3675017"/>
              <a:gd name="connsiteY2" fmla="*/ 26125 h 2307771"/>
              <a:gd name="connsiteX3" fmla="*/ 2055223 w 3675017"/>
              <a:gd name="connsiteY3" fmla="*/ 0 h 2307771"/>
              <a:gd name="connsiteX4" fmla="*/ 3675017 w 3675017"/>
              <a:gd name="connsiteY4" fmla="*/ 2177143 h 2307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5017" h="2307771">
                <a:moveTo>
                  <a:pt x="3675017" y="2177143"/>
                </a:moveTo>
                <a:lnTo>
                  <a:pt x="0" y="2307771"/>
                </a:lnTo>
                <a:lnTo>
                  <a:pt x="1149531" y="26125"/>
                </a:lnTo>
                <a:lnTo>
                  <a:pt x="2055223" y="0"/>
                </a:lnTo>
                <a:lnTo>
                  <a:pt x="3675017" y="217714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57349" y="3936274"/>
            <a:ext cx="3692434" cy="2272937"/>
          </a:xfrm>
          <a:custGeom>
            <a:avLst/>
            <a:gdLst>
              <a:gd name="connsiteX0" fmla="*/ 2508068 w 3692434"/>
              <a:gd name="connsiteY0" fmla="*/ 2272937 h 2272937"/>
              <a:gd name="connsiteX1" fmla="*/ 1689462 w 3692434"/>
              <a:gd name="connsiteY1" fmla="*/ 2272937 h 2272937"/>
              <a:gd name="connsiteX2" fmla="*/ 1245325 w 3692434"/>
              <a:gd name="connsiteY2" fmla="*/ 2211977 h 2272937"/>
              <a:gd name="connsiteX3" fmla="*/ 992777 w 3692434"/>
              <a:gd name="connsiteY3" fmla="*/ 2124892 h 2272937"/>
              <a:gd name="connsiteX4" fmla="*/ 653142 w 3692434"/>
              <a:gd name="connsiteY4" fmla="*/ 1933303 h 2272937"/>
              <a:gd name="connsiteX5" fmla="*/ 400594 w 3692434"/>
              <a:gd name="connsiteY5" fmla="*/ 1759132 h 2272937"/>
              <a:gd name="connsiteX6" fmla="*/ 0 w 3692434"/>
              <a:gd name="connsiteY6" fmla="*/ 1445623 h 2272937"/>
              <a:gd name="connsiteX7" fmla="*/ 1079862 w 3692434"/>
              <a:gd name="connsiteY7" fmla="*/ 644435 h 2272937"/>
              <a:gd name="connsiteX8" fmla="*/ 1820091 w 3692434"/>
              <a:gd name="connsiteY8" fmla="*/ 60960 h 2272937"/>
              <a:gd name="connsiteX9" fmla="*/ 3692434 w 3692434"/>
              <a:gd name="connsiteY9" fmla="*/ 0 h 2272937"/>
              <a:gd name="connsiteX10" fmla="*/ 2508068 w 3692434"/>
              <a:gd name="connsiteY10" fmla="*/ 2272937 h 227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92434" h="2272937">
                <a:moveTo>
                  <a:pt x="2508068" y="2272937"/>
                </a:moveTo>
                <a:lnTo>
                  <a:pt x="1689462" y="2272937"/>
                </a:lnTo>
                <a:lnTo>
                  <a:pt x="1245325" y="2211977"/>
                </a:lnTo>
                <a:lnTo>
                  <a:pt x="992777" y="2124892"/>
                </a:lnTo>
                <a:lnTo>
                  <a:pt x="653142" y="1933303"/>
                </a:lnTo>
                <a:lnTo>
                  <a:pt x="400594" y="1759132"/>
                </a:lnTo>
                <a:lnTo>
                  <a:pt x="0" y="1445623"/>
                </a:lnTo>
                <a:lnTo>
                  <a:pt x="1079862" y="644435"/>
                </a:lnTo>
                <a:lnTo>
                  <a:pt x="1820091" y="60960"/>
                </a:lnTo>
                <a:lnTo>
                  <a:pt x="3692434" y="0"/>
                </a:lnTo>
                <a:lnTo>
                  <a:pt x="2508068" y="22729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-104503" y="3378926"/>
            <a:ext cx="2464526" cy="2002971"/>
          </a:xfrm>
          <a:custGeom>
            <a:avLst/>
            <a:gdLst>
              <a:gd name="connsiteX0" fmla="*/ 670560 w 2464526"/>
              <a:gd name="connsiteY0" fmla="*/ 2002971 h 2002971"/>
              <a:gd name="connsiteX1" fmla="*/ 330926 w 2464526"/>
              <a:gd name="connsiteY1" fmla="*/ 1532708 h 2002971"/>
              <a:gd name="connsiteX2" fmla="*/ 104503 w 2464526"/>
              <a:gd name="connsiteY2" fmla="*/ 1123405 h 2002971"/>
              <a:gd name="connsiteX3" fmla="*/ 34834 w 2464526"/>
              <a:gd name="connsiteY3" fmla="*/ 635725 h 2002971"/>
              <a:gd name="connsiteX4" fmla="*/ 0 w 2464526"/>
              <a:gd name="connsiteY4" fmla="*/ 26125 h 2002971"/>
              <a:gd name="connsiteX5" fmla="*/ 2055223 w 2464526"/>
              <a:gd name="connsiteY5" fmla="*/ 0 h 2002971"/>
              <a:gd name="connsiteX6" fmla="*/ 2081349 w 2464526"/>
              <a:gd name="connsiteY6" fmla="*/ 191588 h 2002971"/>
              <a:gd name="connsiteX7" fmla="*/ 2185852 w 2464526"/>
              <a:gd name="connsiteY7" fmla="*/ 374468 h 2002971"/>
              <a:gd name="connsiteX8" fmla="*/ 2299063 w 2464526"/>
              <a:gd name="connsiteY8" fmla="*/ 496388 h 2002971"/>
              <a:gd name="connsiteX9" fmla="*/ 2464526 w 2464526"/>
              <a:gd name="connsiteY9" fmla="*/ 635725 h 2002971"/>
              <a:gd name="connsiteX10" fmla="*/ 670560 w 2464526"/>
              <a:gd name="connsiteY10" fmla="*/ 2002971 h 200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4526" h="2002971">
                <a:moveTo>
                  <a:pt x="670560" y="2002971"/>
                </a:moveTo>
                <a:lnTo>
                  <a:pt x="330926" y="1532708"/>
                </a:lnTo>
                <a:lnTo>
                  <a:pt x="104503" y="1123405"/>
                </a:lnTo>
                <a:lnTo>
                  <a:pt x="34834" y="635725"/>
                </a:lnTo>
                <a:lnTo>
                  <a:pt x="0" y="26125"/>
                </a:lnTo>
                <a:lnTo>
                  <a:pt x="2055223" y="0"/>
                </a:lnTo>
                <a:lnTo>
                  <a:pt x="2081349" y="191588"/>
                </a:lnTo>
                <a:lnTo>
                  <a:pt x="2185852" y="374468"/>
                </a:lnTo>
                <a:lnTo>
                  <a:pt x="2299063" y="496388"/>
                </a:lnTo>
                <a:lnTo>
                  <a:pt x="2464526" y="635725"/>
                </a:lnTo>
                <a:lnTo>
                  <a:pt x="670560" y="200297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045029" y="766354"/>
            <a:ext cx="3135085" cy="1907177"/>
          </a:xfrm>
          <a:custGeom>
            <a:avLst/>
            <a:gdLst>
              <a:gd name="connsiteX0" fmla="*/ 2020388 w 3135085"/>
              <a:gd name="connsiteY0" fmla="*/ 0 h 1907177"/>
              <a:gd name="connsiteX1" fmla="*/ 1341120 w 3135085"/>
              <a:gd name="connsiteY1" fmla="*/ 8709 h 1907177"/>
              <a:gd name="connsiteX2" fmla="*/ 975360 w 3135085"/>
              <a:gd name="connsiteY2" fmla="*/ 87086 h 1907177"/>
              <a:gd name="connsiteX3" fmla="*/ 531222 w 3135085"/>
              <a:gd name="connsiteY3" fmla="*/ 243840 h 1907177"/>
              <a:gd name="connsiteX4" fmla="*/ 165462 w 3135085"/>
              <a:gd name="connsiteY4" fmla="*/ 426720 h 1907177"/>
              <a:gd name="connsiteX5" fmla="*/ 0 w 3135085"/>
              <a:gd name="connsiteY5" fmla="*/ 609600 h 1907177"/>
              <a:gd name="connsiteX6" fmla="*/ 792480 w 3135085"/>
              <a:gd name="connsiteY6" fmla="*/ 1323703 h 1907177"/>
              <a:gd name="connsiteX7" fmla="*/ 1445622 w 3135085"/>
              <a:gd name="connsiteY7" fmla="*/ 1907177 h 1907177"/>
              <a:gd name="connsiteX8" fmla="*/ 3135085 w 3135085"/>
              <a:gd name="connsiteY8" fmla="*/ 1872343 h 1907177"/>
              <a:gd name="connsiteX9" fmla="*/ 2020388 w 3135085"/>
              <a:gd name="connsiteY9" fmla="*/ 0 h 1907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35085" h="1907177">
                <a:moveTo>
                  <a:pt x="2020388" y="0"/>
                </a:moveTo>
                <a:lnTo>
                  <a:pt x="1341120" y="8709"/>
                </a:lnTo>
                <a:lnTo>
                  <a:pt x="975360" y="87086"/>
                </a:lnTo>
                <a:lnTo>
                  <a:pt x="531222" y="243840"/>
                </a:lnTo>
                <a:lnTo>
                  <a:pt x="165462" y="426720"/>
                </a:lnTo>
                <a:lnTo>
                  <a:pt x="0" y="609600"/>
                </a:lnTo>
                <a:lnTo>
                  <a:pt x="792480" y="1323703"/>
                </a:lnTo>
                <a:lnTo>
                  <a:pt x="1445622" y="1907177"/>
                </a:lnTo>
                <a:lnTo>
                  <a:pt x="3135085" y="1872343"/>
                </a:lnTo>
                <a:lnTo>
                  <a:pt x="202038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-87086" y="1375954"/>
            <a:ext cx="2560320" cy="2046515"/>
          </a:xfrm>
          <a:custGeom>
            <a:avLst/>
            <a:gdLst>
              <a:gd name="connsiteX0" fmla="*/ 1132115 w 2560320"/>
              <a:gd name="connsiteY0" fmla="*/ 0 h 2046515"/>
              <a:gd name="connsiteX1" fmla="*/ 844732 w 2560320"/>
              <a:gd name="connsiteY1" fmla="*/ 217715 h 2046515"/>
              <a:gd name="connsiteX2" fmla="*/ 635726 w 2560320"/>
              <a:gd name="connsiteY2" fmla="*/ 435429 h 2046515"/>
              <a:gd name="connsiteX3" fmla="*/ 383177 w 2560320"/>
              <a:gd name="connsiteY3" fmla="*/ 748937 h 2046515"/>
              <a:gd name="connsiteX4" fmla="*/ 191589 w 2560320"/>
              <a:gd name="connsiteY4" fmla="*/ 1114697 h 2046515"/>
              <a:gd name="connsiteX5" fmla="*/ 69669 w 2560320"/>
              <a:gd name="connsiteY5" fmla="*/ 1402080 h 2046515"/>
              <a:gd name="connsiteX6" fmla="*/ 26126 w 2560320"/>
              <a:gd name="connsiteY6" fmla="*/ 1759132 h 2046515"/>
              <a:gd name="connsiteX7" fmla="*/ 0 w 2560320"/>
              <a:gd name="connsiteY7" fmla="*/ 2046515 h 2046515"/>
              <a:gd name="connsiteX8" fmla="*/ 2037806 w 2560320"/>
              <a:gd name="connsiteY8" fmla="*/ 2002972 h 2046515"/>
              <a:gd name="connsiteX9" fmla="*/ 2098766 w 2560320"/>
              <a:gd name="connsiteY9" fmla="*/ 1724297 h 2046515"/>
              <a:gd name="connsiteX10" fmla="*/ 2194560 w 2560320"/>
              <a:gd name="connsiteY10" fmla="*/ 1602377 h 2046515"/>
              <a:gd name="connsiteX11" fmla="*/ 2290355 w 2560320"/>
              <a:gd name="connsiteY11" fmla="*/ 1489166 h 2046515"/>
              <a:gd name="connsiteX12" fmla="*/ 2412275 w 2560320"/>
              <a:gd name="connsiteY12" fmla="*/ 1384663 h 2046515"/>
              <a:gd name="connsiteX13" fmla="*/ 2560320 w 2560320"/>
              <a:gd name="connsiteY13" fmla="*/ 1280160 h 2046515"/>
              <a:gd name="connsiteX14" fmla="*/ 1132115 w 2560320"/>
              <a:gd name="connsiteY14" fmla="*/ 0 h 204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60320" h="2046515">
                <a:moveTo>
                  <a:pt x="1132115" y="0"/>
                </a:moveTo>
                <a:lnTo>
                  <a:pt x="844732" y="217715"/>
                </a:lnTo>
                <a:lnTo>
                  <a:pt x="635726" y="435429"/>
                </a:lnTo>
                <a:lnTo>
                  <a:pt x="383177" y="748937"/>
                </a:lnTo>
                <a:lnTo>
                  <a:pt x="191589" y="1114697"/>
                </a:lnTo>
                <a:lnTo>
                  <a:pt x="69669" y="1402080"/>
                </a:lnTo>
                <a:lnTo>
                  <a:pt x="26126" y="1759132"/>
                </a:lnTo>
                <a:lnTo>
                  <a:pt x="0" y="2046515"/>
                </a:lnTo>
                <a:lnTo>
                  <a:pt x="2037806" y="2002972"/>
                </a:lnTo>
                <a:lnTo>
                  <a:pt x="2098766" y="1724297"/>
                </a:lnTo>
                <a:lnTo>
                  <a:pt x="2194560" y="1602377"/>
                </a:lnTo>
                <a:lnTo>
                  <a:pt x="2290355" y="1489166"/>
                </a:lnTo>
                <a:lnTo>
                  <a:pt x="2412275" y="1384663"/>
                </a:lnTo>
                <a:lnTo>
                  <a:pt x="2560320" y="1280160"/>
                </a:lnTo>
                <a:lnTo>
                  <a:pt x="1132115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959429" y="2577737"/>
            <a:ext cx="5286102" cy="1428206"/>
          </a:xfrm>
          <a:custGeom>
            <a:avLst/>
            <a:gdLst>
              <a:gd name="connsiteX0" fmla="*/ 531222 w 5286102"/>
              <a:gd name="connsiteY0" fmla="*/ 95794 h 1428206"/>
              <a:gd name="connsiteX1" fmla="*/ 2238102 w 5286102"/>
              <a:gd name="connsiteY1" fmla="*/ 52252 h 1428206"/>
              <a:gd name="connsiteX2" fmla="*/ 3335382 w 5286102"/>
              <a:gd name="connsiteY2" fmla="*/ 26126 h 1428206"/>
              <a:gd name="connsiteX3" fmla="*/ 4676502 w 5286102"/>
              <a:gd name="connsiteY3" fmla="*/ 0 h 1428206"/>
              <a:gd name="connsiteX4" fmla="*/ 5077097 w 5286102"/>
              <a:gd name="connsiteY4" fmla="*/ 235132 h 1428206"/>
              <a:gd name="connsiteX5" fmla="*/ 5286102 w 5286102"/>
              <a:gd name="connsiteY5" fmla="*/ 679269 h 1428206"/>
              <a:gd name="connsiteX6" fmla="*/ 5251268 w 5286102"/>
              <a:gd name="connsiteY6" fmla="*/ 1045029 h 1428206"/>
              <a:gd name="connsiteX7" fmla="*/ 5085805 w 5286102"/>
              <a:gd name="connsiteY7" fmla="*/ 1210492 h 1428206"/>
              <a:gd name="connsiteX8" fmla="*/ 4998720 w 5286102"/>
              <a:gd name="connsiteY8" fmla="*/ 1271452 h 1428206"/>
              <a:gd name="connsiteX9" fmla="*/ 4850674 w 5286102"/>
              <a:gd name="connsiteY9" fmla="*/ 1314994 h 1428206"/>
              <a:gd name="connsiteX10" fmla="*/ 3971108 w 5286102"/>
              <a:gd name="connsiteY10" fmla="*/ 1332412 h 1428206"/>
              <a:gd name="connsiteX11" fmla="*/ 3257005 w 5286102"/>
              <a:gd name="connsiteY11" fmla="*/ 1358537 h 1428206"/>
              <a:gd name="connsiteX12" fmla="*/ 2682240 w 5286102"/>
              <a:gd name="connsiteY12" fmla="*/ 1367246 h 1428206"/>
              <a:gd name="connsiteX13" fmla="*/ 2029097 w 5286102"/>
              <a:gd name="connsiteY13" fmla="*/ 1367246 h 1428206"/>
              <a:gd name="connsiteX14" fmla="*/ 1254034 w 5286102"/>
              <a:gd name="connsiteY14" fmla="*/ 1393372 h 1428206"/>
              <a:gd name="connsiteX15" fmla="*/ 592182 w 5286102"/>
              <a:gd name="connsiteY15" fmla="*/ 1428206 h 1428206"/>
              <a:gd name="connsiteX16" fmla="*/ 391885 w 5286102"/>
              <a:gd name="connsiteY16" fmla="*/ 1410789 h 1428206"/>
              <a:gd name="connsiteX17" fmla="*/ 174171 w 5286102"/>
              <a:gd name="connsiteY17" fmla="*/ 1245326 h 1428206"/>
              <a:gd name="connsiteX18" fmla="*/ 43542 w 5286102"/>
              <a:gd name="connsiteY18" fmla="*/ 1036320 h 1428206"/>
              <a:gd name="connsiteX19" fmla="*/ 0 w 5286102"/>
              <a:gd name="connsiteY19" fmla="*/ 801189 h 1428206"/>
              <a:gd name="connsiteX20" fmla="*/ 34834 w 5286102"/>
              <a:gd name="connsiteY20" fmla="*/ 600892 h 1428206"/>
              <a:gd name="connsiteX21" fmla="*/ 113211 w 5286102"/>
              <a:gd name="connsiteY21" fmla="*/ 444137 h 1428206"/>
              <a:gd name="connsiteX22" fmla="*/ 243840 w 5286102"/>
              <a:gd name="connsiteY22" fmla="*/ 261257 h 1428206"/>
              <a:gd name="connsiteX23" fmla="*/ 531222 w 5286102"/>
              <a:gd name="connsiteY23" fmla="*/ 95794 h 142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286102" h="1428206">
                <a:moveTo>
                  <a:pt x="531222" y="95794"/>
                </a:moveTo>
                <a:lnTo>
                  <a:pt x="2238102" y="52252"/>
                </a:lnTo>
                <a:lnTo>
                  <a:pt x="3335382" y="26126"/>
                </a:lnTo>
                <a:lnTo>
                  <a:pt x="4676502" y="0"/>
                </a:lnTo>
                <a:lnTo>
                  <a:pt x="5077097" y="235132"/>
                </a:lnTo>
                <a:lnTo>
                  <a:pt x="5286102" y="679269"/>
                </a:lnTo>
                <a:lnTo>
                  <a:pt x="5251268" y="1045029"/>
                </a:lnTo>
                <a:lnTo>
                  <a:pt x="5085805" y="1210492"/>
                </a:lnTo>
                <a:lnTo>
                  <a:pt x="4998720" y="1271452"/>
                </a:lnTo>
                <a:lnTo>
                  <a:pt x="4850674" y="1314994"/>
                </a:lnTo>
                <a:lnTo>
                  <a:pt x="3971108" y="1332412"/>
                </a:lnTo>
                <a:lnTo>
                  <a:pt x="3257005" y="1358537"/>
                </a:lnTo>
                <a:lnTo>
                  <a:pt x="2682240" y="1367246"/>
                </a:lnTo>
                <a:lnTo>
                  <a:pt x="2029097" y="1367246"/>
                </a:lnTo>
                <a:lnTo>
                  <a:pt x="1254034" y="1393372"/>
                </a:lnTo>
                <a:lnTo>
                  <a:pt x="592182" y="1428206"/>
                </a:lnTo>
                <a:lnTo>
                  <a:pt x="391885" y="1410789"/>
                </a:lnTo>
                <a:lnTo>
                  <a:pt x="174171" y="1245326"/>
                </a:lnTo>
                <a:lnTo>
                  <a:pt x="43542" y="1036320"/>
                </a:lnTo>
                <a:lnTo>
                  <a:pt x="0" y="801189"/>
                </a:lnTo>
                <a:lnTo>
                  <a:pt x="34834" y="600892"/>
                </a:lnTo>
                <a:lnTo>
                  <a:pt x="113211" y="444137"/>
                </a:lnTo>
                <a:lnTo>
                  <a:pt x="243840" y="261257"/>
                </a:lnTo>
                <a:lnTo>
                  <a:pt x="531222" y="9579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0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Cloud of Witness</dc:title>
  <dc:creator>User</dc:creator>
  <cp:lastModifiedBy>User</cp:lastModifiedBy>
  <cp:revision>13</cp:revision>
  <dcterms:created xsi:type="dcterms:W3CDTF">2021-01-13T21:42:29Z</dcterms:created>
  <dcterms:modified xsi:type="dcterms:W3CDTF">2021-01-17T14:27:12Z</dcterms:modified>
</cp:coreProperties>
</file>