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9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8AA6D-1E17-41F1-83B3-872E99C8A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6E4329-D035-4E0B-A031-534E1B5FD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AD333-5015-4290-9CDD-2AB63A077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D92C-66E4-41C3-B2D6-3F9563EC738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6DFCF-9B83-4B54-AC1B-CA97A6EDA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061B7-55C1-4EAA-81CE-DE6C4B3D1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D896-61B9-401B-8F7B-47A849D0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43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85AC8-1484-4058-AE11-8AE1F761D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2186ED-19E1-4888-9E7E-43D9B6542A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37C70-5085-4F63-A963-DCAB2B172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D92C-66E4-41C3-B2D6-3F9563EC738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59F92-2FDF-4A29-B2BF-84F771144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D9BAE-5699-4A68-BFFE-1010BEB43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D896-61B9-401B-8F7B-47A849D0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02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71DA70-2CA9-4A84-9414-AFA2F88A82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0DBBA3-3E9D-43C7-B9EF-29C6ED6F7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C563C-8D32-40F9-8AD0-9AFF0D2BC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D92C-66E4-41C3-B2D6-3F9563EC738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8C646-EEBF-41FB-92A9-2445EF3F8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0B96E-13A1-44D8-BC89-7608D8524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D896-61B9-401B-8F7B-47A849D0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36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E814-93E1-4561-AF84-605819CB7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B0B65-48FC-4598-BEE5-FA7A5A7CD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FB807-CB76-4E1E-947C-C27C997C7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D92C-66E4-41C3-B2D6-3F9563EC738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8B877-9BB5-401F-8A8D-340634350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BE970-09F7-4467-B6CF-D15F34F0B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D896-61B9-401B-8F7B-47A849D0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46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5ABE-3FE0-4EC1-9A9F-E424BB65E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08E90-1177-4EFC-8316-081A84F4D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8A91C-C751-4385-A6BB-690757972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D92C-66E4-41C3-B2D6-3F9563EC738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3F0C1-AB3F-405A-B660-3210950BC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066BC-8429-4E21-AD45-9FA8366ED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D896-61B9-401B-8F7B-47A849D0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86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E913E-0C9D-4961-9BAC-DEDDE3551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2D0F3-A549-41E7-B4FC-F76104E69B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DF7ACF-C078-49F4-AA9B-A771726E5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5E4E0A-08C0-4EDD-800E-312831108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D92C-66E4-41C3-B2D6-3F9563EC738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AE60FF-C1CE-495F-888C-8E7BDD9A1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EC1F3-1175-4CA3-A655-D9395E632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D896-61B9-401B-8F7B-47A849D0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5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6F458-18DC-4AAE-BBB6-6480DC5B9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B3A81-0B09-4788-AF5F-41A34C5F9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3DD1A8-9C3A-4E28-AF58-A5F5B5963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1F4CDD-743F-4B43-8EFB-7B85B312B3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B0D0EF-3D70-4DE9-83F5-0D15670004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C14EBB-0701-4331-A4C8-7A85E3A1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D92C-66E4-41C3-B2D6-3F9563EC738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1B5F4B-E9A8-40AE-BB9C-EC8009112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EE1712-D9A7-4FA3-B573-A49EF6385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D896-61B9-401B-8F7B-47A849D0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26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87F14-AB55-4BEB-982B-2EC14F6A0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6CB8B5-B224-4CBE-A065-2DC74A089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D92C-66E4-41C3-B2D6-3F9563EC738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8FF062-669B-46C3-94F2-E79220310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FEDAA2-9C28-4280-8701-66274C8DC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D896-61B9-401B-8F7B-47A849D0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4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364C13-AD73-4990-B7A7-629008211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D92C-66E4-41C3-B2D6-3F9563EC738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F9471-7504-43AF-B11E-DC9FCE895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C8220-2F2E-4524-A5DE-0DC5A69D9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D896-61B9-401B-8F7B-47A849D0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7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DCB44-75A2-40FA-AD4C-C7C6201D4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2FB6C-6430-4C58-8642-97851B0B3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D998FB-5D5C-4120-8B93-CE13D6C32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BE89C1-1648-4D53-A4B6-F9136358F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D92C-66E4-41C3-B2D6-3F9563EC738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3E899-DF51-4892-92F3-3ABEAA9A0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E96B28-EA89-48DC-928E-B46C8829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D896-61B9-401B-8F7B-47A849D0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E367F-C000-44F7-9CB1-648C86AAB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3915CB-66AC-43B9-A724-5CB7B6655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9E31E2-AD15-49E3-9419-F625FCB94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63A2DB-A165-4453-AFD4-B72DF8F2D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D92C-66E4-41C3-B2D6-3F9563EC738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A99B23-0AF1-467A-9865-9B4E0B74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48ED9-2BA8-4F30-800E-D4FF3D0AB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D896-61B9-401B-8F7B-47A849D0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44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0F6F42-FFD8-48F9-958D-06908065F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E40B1A-BEF6-409F-85E1-A9FFCE225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B9DDD-9830-40E5-9D90-34BF797744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3D92C-66E4-41C3-B2D6-3F9563EC738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E0A61-B803-4240-8C38-C9507F88A3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2EEB7-FA30-41F0-AF74-651F304FA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8D896-61B9-401B-8F7B-47A849D0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1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F12271-28A1-4D18-8FF8-C9F8798CA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5BD11-17D2-443F-B0F9-CE4CFF74E8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/>
              <a:t>Power Over Sickness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525777-EF5C-4BB4-9505-7D478FFEBB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8FFE02-98B6-4F40-92E1-98B60BD65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8081CF-E8F2-4C56-A216-3C33E457E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Power Over Diseases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0A4EB-E1D1-4B94-AEED-9054C8A77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Exodus 15:26 I am the Lord who heals </a:t>
            </a:r>
          </a:p>
          <a:p>
            <a:r>
              <a:rPr lang="en-US" sz="3200" b="1" dirty="0"/>
              <a:t>Exodus 23:25-26 I will take sickness away </a:t>
            </a:r>
          </a:p>
          <a:p>
            <a:r>
              <a:rPr lang="en-US" sz="3200" b="1" dirty="0"/>
              <a:t>Psalm 103:3 heals all your diseases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3E1321-ED4A-489A-92BE-8DEF26B3E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B09672-BE94-4423-9B59-48EB16B5B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Examples of Healing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D4304-77A6-4B79-8228-9F44396F0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/>
              <a:t>Judges 16:28 healed Samson </a:t>
            </a:r>
          </a:p>
          <a:p>
            <a:r>
              <a:rPr lang="en-US" sz="3200" b="1" dirty="0"/>
              <a:t>2 Kings 20:5-6 I will heal you … I will add fifteen years </a:t>
            </a:r>
          </a:p>
          <a:p>
            <a:r>
              <a:rPr lang="en-US" sz="3200" b="1" dirty="0"/>
              <a:t>Mark 5:34be healed of your diseases </a:t>
            </a:r>
          </a:p>
          <a:p>
            <a:r>
              <a:rPr lang="en-US" sz="3200" b="1" dirty="0"/>
              <a:t>Mark 5:35,41-42 little girl rise </a:t>
            </a:r>
          </a:p>
          <a:p>
            <a:r>
              <a:rPr lang="en-US" sz="3200" b="1" dirty="0"/>
              <a:t>Luke 5:23-25 rise and walk </a:t>
            </a:r>
          </a:p>
          <a:p>
            <a:r>
              <a:rPr lang="en-US" sz="3200" b="1" dirty="0"/>
              <a:t>Acts 3:6-8 healed the lame </a:t>
            </a:r>
          </a:p>
          <a:p>
            <a:r>
              <a:rPr lang="en-US" sz="3200" b="1" dirty="0"/>
              <a:t>Matthew 4:23 all manner of disease </a:t>
            </a:r>
          </a:p>
          <a:p>
            <a:pPr lvl="1"/>
            <a:r>
              <a:rPr lang="en-US" sz="2800" b="1" dirty="0"/>
              <a:t>Matthew 9:35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31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85F5B4-6337-4567-AAD1-C2B4A6D9E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6BE62A-E3BE-410D-9B82-2059E01E7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Trust In God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E0E33-50CC-4E7A-87C5-76C850F6B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2 Samuel 12:16-17,22 David prayed to God knowing He could save his son </a:t>
            </a:r>
          </a:p>
          <a:p>
            <a:r>
              <a:rPr lang="en-US" sz="3200" b="1" dirty="0"/>
              <a:t>James 5:13-15 anyone suffering let him pray </a:t>
            </a:r>
          </a:p>
          <a:p>
            <a:r>
              <a:rPr lang="en-US" sz="3200" b="1" dirty="0"/>
              <a:t>Revelation 21:4 no more death  no more pain </a:t>
            </a:r>
          </a:p>
        </p:txBody>
      </p:sp>
    </p:spTree>
    <p:extLst>
      <p:ext uri="{BB962C8B-B14F-4D97-AF65-F5344CB8AC3E}">
        <p14:creationId xmlns:p14="http://schemas.microsoft.com/office/powerpoint/2010/main" val="399087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2506</TotalTime>
  <Words>107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 Over Sickness </vt:lpstr>
      <vt:lpstr>Power Over Diseases </vt:lpstr>
      <vt:lpstr>Examples of Healing </vt:lpstr>
      <vt:lpstr>Trust In God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Over Sickness </dc:title>
  <dc:creator>Brandon Hathaway</dc:creator>
  <cp:lastModifiedBy>Brandon Hathaway</cp:lastModifiedBy>
  <cp:revision>1</cp:revision>
  <dcterms:created xsi:type="dcterms:W3CDTF">2022-01-14T19:58:00Z</dcterms:created>
  <dcterms:modified xsi:type="dcterms:W3CDTF">2022-01-16T13:44:04Z</dcterms:modified>
</cp:coreProperties>
</file>