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26" y="2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426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542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157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647615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208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1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260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48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53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0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27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565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07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97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86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9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860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E5A8FA4-7EAF-42A3-A5F4-BA014FD02C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52BFE-7510-4E4E-893F-1FB3189C13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546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4D4FCF0-BF69-43CF-9EDC-6F114ABAD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7980DE7-206D-45DA-AC4F-EED1A49FC29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James 3:13-18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A00E97-FEA1-43C6-8D6D-CABA05F830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44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041BA64-6FDE-4C6C-BA3E-8B527F43E3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3EB7D70-8A92-4CFF-B49F-DEE3E02288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Wise and Understanding Among You?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3937A-4197-477B-83D3-B4733DC9AE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James 3:13</a:t>
            </a:r>
          </a:p>
        </p:txBody>
      </p:sp>
    </p:spTree>
    <p:extLst>
      <p:ext uri="{BB962C8B-B14F-4D97-AF65-F5344CB8AC3E}">
        <p14:creationId xmlns:p14="http://schemas.microsoft.com/office/powerpoint/2010/main" val="206944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8726935-E562-4B44-9601-3FDF15D2A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32EE4019-66AF-454E-A48C-DFB0B61DB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 Him Show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1E7B2B4-0F62-4B9E-8D4C-5EB07684D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3:13 let him show </a:t>
            </a:r>
          </a:p>
          <a:p>
            <a:r>
              <a:rPr lang="en-US" dirty="0"/>
              <a:t>James 2:18 show me your faith apart from your works </a:t>
            </a:r>
          </a:p>
          <a:p>
            <a:r>
              <a:rPr lang="en-US" dirty="0"/>
              <a:t>Matthew 7:16-20 by their fruits </a:t>
            </a:r>
          </a:p>
        </p:txBody>
      </p:sp>
    </p:spTree>
    <p:extLst>
      <p:ext uri="{BB962C8B-B14F-4D97-AF65-F5344CB8AC3E}">
        <p14:creationId xmlns:p14="http://schemas.microsoft.com/office/powerpoint/2010/main" val="2782813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5F6695A-0994-4057-9F6D-8674C0EE62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1FEFA48-FB82-47AA-BF4D-45830822F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Wisdom from Above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89917-CAB6-4615-9310-A64FAE42F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James 3:14 false to the truth </a:t>
            </a:r>
          </a:p>
          <a:p>
            <a:pPr lvl="1"/>
            <a:r>
              <a:rPr lang="en-US" dirty="0"/>
              <a:t>Bitter Jealousy – Hebrews 12:15, Ephesians 4:31 </a:t>
            </a:r>
          </a:p>
          <a:p>
            <a:pPr lvl="1"/>
            <a:r>
              <a:rPr lang="en-US" dirty="0"/>
              <a:t>Selfish Ambitions – 1 Corinthians 4:6 puffed up </a:t>
            </a:r>
          </a:p>
          <a:p>
            <a:r>
              <a:rPr lang="en-US" dirty="0"/>
              <a:t>James 3:15 earthly, unspiritual, demonic </a:t>
            </a:r>
          </a:p>
          <a:p>
            <a:pPr lvl="1"/>
            <a:r>
              <a:rPr lang="en-US" dirty="0"/>
              <a:t>1 Corinthians 3:3 carnal minded </a:t>
            </a:r>
          </a:p>
          <a:p>
            <a:pPr lvl="1"/>
            <a:r>
              <a:rPr lang="en-US" dirty="0"/>
              <a:t>Philippians 3:18-19 mind on earthly things </a:t>
            </a:r>
          </a:p>
          <a:p>
            <a:r>
              <a:rPr lang="en-US" dirty="0"/>
              <a:t>James 3:16 disorder and every vile practice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38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CC4225-884A-45FE-90ED-12E4BD1E7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7B6F9D-C63D-4A91-9275-24BEED600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Meekness of Wisdom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20CE8-82BC-4FFF-AE96-0AB58210BA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88168"/>
            <a:ext cx="7886700" cy="516154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James 3:13 meekness of Wisdom </a:t>
            </a:r>
          </a:p>
          <a:p>
            <a:r>
              <a:rPr lang="en-US" dirty="0"/>
              <a:t>James 3:15 looking for wisdom from above </a:t>
            </a:r>
          </a:p>
          <a:p>
            <a:r>
              <a:rPr lang="en-US" dirty="0"/>
              <a:t>James 3:17 </a:t>
            </a:r>
          </a:p>
          <a:p>
            <a:pPr lvl="1"/>
            <a:r>
              <a:rPr lang="en-US" dirty="0"/>
              <a:t>Pure </a:t>
            </a:r>
          </a:p>
          <a:p>
            <a:pPr lvl="1"/>
            <a:r>
              <a:rPr lang="en-US" dirty="0"/>
              <a:t>Peaceable </a:t>
            </a:r>
          </a:p>
          <a:p>
            <a:pPr lvl="1"/>
            <a:r>
              <a:rPr lang="en-US" dirty="0"/>
              <a:t>Gentles</a:t>
            </a:r>
          </a:p>
          <a:p>
            <a:pPr lvl="1"/>
            <a:r>
              <a:rPr lang="en-US" dirty="0"/>
              <a:t>Open to Reason </a:t>
            </a:r>
          </a:p>
          <a:p>
            <a:pPr lvl="1"/>
            <a:r>
              <a:rPr lang="en-US" dirty="0"/>
              <a:t>Full of Mercy </a:t>
            </a:r>
          </a:p>
          <a:p>
            <a:pPr lvl="1"/>
            <a:r>
              <a:rPr lang="en-US" dirty="0"/>
              <a:t>Full of Good Fruits </a:t>
            </a:r>
          </a:p>
          <a:p>
            <a:pPr lvl="1"/>
            <a:r>
              <a:rPr lang="en-US" dirty="0"/>
              <a:t>Impartial </a:t>
            </a:r>
          </a:p>
          <a:p>
            <a:pPr lvl="1"/>
            <a:r>
              <a:rPr lang="en-US" dirty="0"/>
              <a:t>Sincere </a:t>
            </a:r>
          </a:p>
          <a:p>
            <a:r>
              <a:rPr lang="en-US" dirty="0"/>
              <a:t>James 3:18 harvest of righteousness sown in peace by those who make peace </a:t>
            </a:r>
          </a:p>
        </p:txBody>
      </p:sp>
    </p:spTree>
    <p:extLst>
      <p:ext uri="{BB962C8B-B14F-4D97-AF65-F5344CB8AC3E}">
        <p14:creationId xmlns:p14="http://schemas.microsoft.com/office/powerpoint/2010/main" val="317001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62</TotalTime>
  <Words>132</Words>
  <Application>Microsoft Office PowerPoint</Application>
  <PresentationFormat>On-screen Show (4:3)</PresentationFormat>
  <Paragraphs>28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Ion</vt:lpstr>
      <vt:lpstr>James 3:13-18</vt:lpstr>
      <vt:lpstr>Who Is Wise and Understanding Among You? </vt:lpstr>
      <vt:lpstr>Let Him Show </vt:lpstr>
      <vt:lpstr>Not Wisdom from Above </vt:lpstr>
      <vt:lpstr>In Meekness of Wisdom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3:13-18</dc:title>
  <dc:creator>Brandon Hathaway</dc:creator>
  <cp:lastModifiedBy>Brandon Hathaway</cp:lastModifiedBy>
  <cp:revision>1</cp:revision>
  <dcterms:created xsi:type="dcterms:W3CDTF">2022-01-16T21:22:24Z</dcterms:created>
  <dcterms:modified xsi:type="dcterms:W3CDTF">2022-01-16T22:24:46Z</dcterms:modified>
</cp:coreProperties>
</file>