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8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347E-A6B7-4F6B-85A8-F4B16A36B58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634B-38DB-45BE-A371-A6EC00620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4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347E-A6B7-4F6B-85A8-F4B16A36B58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634B-38DB-45BE-A371-A6EC00620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35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347E-A6B7-4F6B-85A8-F4B16A36B58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634B-38DB-45BE-A371-A6EC00620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5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347E-A6B7-4F6B-85A8-F4B16A36B58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634B-38DB-45BE-A371-A6EC00620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95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347E-A6B7-4F6B-85A8-F4B16A36B58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634B-38DB-45BE-A371-A6EC00620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00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347E-A6B7-4F6B-85A8-F4B16A36B58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634B-38DB-45BE-A371-A6EC00620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41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347E-A6B7-4F6B-85A8-F4B16A36B58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634B-38DB-45BE-A371-A6EC00620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80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347E-A6B7-4F6B-85A8-F4B16A36B58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634B-38DB-45BE-A371-A6EC00620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51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347E-A6B7-4F6B-85A8-F4B16A36B58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634B-38DB-45BE-A371-A6EC00620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43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347E-A6B7-4F6B-85A8-F4B16A36B58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634B-38DB-45BE-A371-A6EC00620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14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347E-A6B7-4F6B-85A8-F4B16A36B58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634B-38DB-45BE-A371-A6EC00620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99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B347E-A6B7-4F6B-85A8-F4B16A36B58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A634B-38DB-45BE-A371-A6EC00620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8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600" y="0"/>
            <a:ext cx="9160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God’s Assistance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1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41" y="-297"/>
            <a:ext cx="9163082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Moses’ Excuses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Exodus 3:11 who am I </a:t>
            </a:r>
          </a:p>
          <a:p>
            <a:r>
              <a:rPr lang="en-US" dirty="0" smtClean="0"/>
              <a:t>Exodus 3:13 who do I say sent me </a:t>
            </a:r>
          </a:p>
          <a:p>
            <a:r>
              <a:rPr lang="en-US" dirty="0" smtClean="0"/>
              <a:t>Exodus 4:1 suppose they will not believe </a:t>
            </a:r>
          </a:p>
          <a:p>
            <a:r>
              <a:rPr lang="en-US" dirty="0" smtClean="0"/>
              <a:t>Exodus 4:10 not eloquent </a:t>
            </a:r>
          </a:p>
          <a:p>
            <a:r>
              <a:rPr lang="en-US" dirty="0" smtClean="0"/>
              <a:t>Exodus 4:13 please send someone else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98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41" y="-297"/>
            <a:ext cx="9163082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Lord’s Answers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Exodus 3:12 I will be with you </a:t>
            </a:r>
          </a:p>
          <a:p>
            <a:r>
              <a:rPr lang="en-US" dirty="0" smtClean="0"/>
              <a:t>Exodus 3:14 I AM </a:t>
            </a:r>
          </a:p>
          <a:p>
            <a:pPr lvl="1"/>
            <a:r>
              <a:rPr lang="en-US" dirty="0" smtClean="0"/>
              <a:t>Vs 15 God of your fathers </a:t>
            </a:r>
          </a:p>
          <a:p>
            <a:r>
              <a:rPr lang="en-US" dirty="0" smtClean="0"/>
              <a:t>Exodus 4:3-9 many signs </a:t>
            </a:r>
          </a:p>
          <a:p>
            <a:r>
              <a:rPr lang="en-US" dirty="0" smtClean="0"/>
              <a:t>Exodus 4:11-12 I will be with your mouth and teach with you what to say </a:t>
            </a:r>
          </a:p>
          <a:p>
            <a:r>
              <a:rPr lang="en-US" dirty="0" smtClean="0"/>
              <a:t>Exodus 4:14 help from Aaron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3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41" y="-297"/>
            <a:ext cx="9163082" cy="6858594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Difference Today?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Who am I? </a:t>
            </a:r>
          </a:p>
          <a:p>
            <a:r>
              <a:rPr lang="en-US" dirty="0" smtClean="0"/>
              <a:t>Who do I say sent me? </a:t>
            </a:r>
          </a:p>
          <a:p>
            <a:r>
              <a:rPr lang="en-US" dirty="0" smtClean="0"/>
              <a:t>Suppose the don’t believe me. </a:t>
            </a:r>
          </a:p>
          <a:p>
            <a:r>
              <a:rPr lang="en-US" dirty="0" smtClean="0"/>
              <a:t>I’m not eloquent </a:t>
            </a:r>
          </a:p>
          <a:p>
            <a:r>
              <a:rPr lang="en-US" dirty="0" smtClean="0"/>
              <a:t>Send someone else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Matthew 28:19-20 </a:t>
            </a:r>
          </a:p>
          <a:p>
            <a:r>
              <a:rPr lang="en-US" dirty="0" smtClean="0"/>
              <a:t>2 Timothy 3:16-17; 2 Peter 1:21 </a:t>
            </a:r>
          </a:p>
          <a:p>
            <a:r>
              <a:rPr lang="en-US" dirty="0" smtClean="0"/>
              <a:t>John 20:30-31; Romans 15:4 </a:t>
            </a:r>
          </a:p>
          <a:p>
            <a:r>
              <a:rPr lang="en-US" dirty="0" smtClean="0"/>
              <a:t>2 Timothy 2:15 diligent…rightly divide the word of truth </a:t>
            </a:r>
          </a:p>
          <a:p>
            <a:r>
              <a:rPr lang="en-US" dirty="0" smtClean="0"/>
              <a:t>Ephesians 4:11-16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22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131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God’s Assistance </vt:lpstr>
      <vt:lpstr>Moses’ Excuses </vt:lpstr>
      <vt:lpstr>The Lord’s Answers </vt:lpstr>
      <vt:lpstr>Any Difference Today?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2021-01-17T21:04:00Z</dcterms:created>
  <dcterms:modified xsi:type="dcterms:W3CDTF">2021-01-17T22:08:35Z</dcterms:modified>
</cp:coreProperties>
</file>