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9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1EBB-961E-459D-8955-64D91E55154B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48D9-AD7F-453F-BA93-7DA3EC47E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97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1EBB-961E-459D-8955-64D91E55154B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48D9-AD7F-453F-BA93-7DA3EC47E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04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1EBB-961E-459D-8955-64D91E55154B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48D9-AD7F-453F-BA93-7DA3EC47E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36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1EBB-961E-459D-8955-64D91E55154B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48D9-AD7F-453F-BA93-7DA3EC47ECD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1256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1EBB-961E-459D-8955-64D91E55154B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48D9-AD7F-453F-BA93-7DA3EC47E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46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1EBB-961E-459D-8955-64D91E55154B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48D9-AD7F-453F-BA93-7DA3EC47E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90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1EBB-961E-459D-8955-64D91E55154B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48D9-AD7F-453F-BA93-7DA3EC47E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82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1EBB-961E-459D-8955-64D91E55154B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48D9-AD7F-453F-BA93-7DA3EC47E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2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1EBB-961E-459D-8955-64D91E55154B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48D9-AD7F-453F-BA93-7DA3EC47E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65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1EBB-961E-459D-8955-64D91E55154B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48D9-AD7F-453F-BA93-7DA3EC47E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1EBB-961E-459D-8955-64D91E55154B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48D9-AD7F-453F-BA93-7DA3EC47E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1EBB-961E-459D-8955-64D91E55154B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48D9-AD7F-453F-BA93-7DA3EC47E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89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1EBB-961E-459D-8955-64D91E55154B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48D9-AD7F-453F-BA93-7DA3EC47E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12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1EBB-961E-459D-8955-64D91E55154B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48D9-AD7F-453F-BA93-7DA3EC47E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1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1EBB-961E-459D-8955-64D91E55154B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48D9-AD7F-453F-BA93-7DA3EC47E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88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1EBB-961E-459D-8955-64D91E55154B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48D9-AD7F-453F-BA93-7DA3EC47E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56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1EBB-961E-459D-8955-64D91E55154B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48D9-AD7F-453F-BA93-7DA3EC47E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8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A191EBB-961E-459D-8955-64D91E55154B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B48D9-AD7F-453F-BA93-7DA3EC47E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424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4FD143-FBD0-4EA2-A19D-A03D7F2B9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0" y="0"/>
            <a:ext cx="91035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C23940-2EF8-4D5C-9655-B663023863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b="1" dirty="0"/>
              <a:t>God Can Make You Holy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2283F7-20AD-4817-B282-3DE7847363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2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DDEE99-AA9D-4CC2-83BD-2BDD6E801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0" y="0"/>
            <a:ext cx="91035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A24147-6F70-4830-919B-00651F83C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Holy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B2771-0E55-4E96-9F94-4EC0362FB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A sacred place or thing; rarely abstractly sanctity – consecrated, dedicated, hallowed </a:t>
            </a:r>
          </a:p>
          <a:p>
            <a:r>
              <a:rPr lang="en-US" sz="2800" b="1" dirty="0"/>
              <a:t>Apartness, sacredness, separateness </a:t>
            </a:r>
          </a:p>
          <a:p>
            <a:r>
              <a:rPr lang="en-US" sz="2800" b="1" dirty="0"/>
              <a:t>Pure, morally blameless, </a:t>
            </a:r>
          </a:p>
        </p:txBody>
      </p:sp>
    </p:spTree>
    <p:extLst>
      <p:ext uri="{BB962C8B-B14F-4D97-AF65-F5344CB8AC3E}">
        <p14:creationId xmlns:p14="http://schemas.microsoft.com/office/powerpoint/2010/main" val="130742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835348-E8A3-4BD4-98E4-D4E6B0BA0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0" y="0"/>
            <a:ext cx="91035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A7BA69-7D55-4B4B-AA26-DABF2B289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God Is Holy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23629-BBDD-4257-BC27-50DA38E1B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1Samuel 2:2 none holy like the Lord </a:t>
            </a:r>
          </a:p>
          <a:p>
            <a:r>
              <a:rPr lang="en-US" sz="2800" b="1" dirty="0"/>
              <a:t>Exodus 15:11 who is like You majestic in holiness </a:t>
            </a:r>
          </a:p>
          <a:p>
            <a:r>
              <a:rPr lang="en-US" sz="2800" b="1" dirty="0"/>
              <a:t>Revelation 15:4 You alone are holy </a:t>
            </a:r>
          </a:p>
        </p:txBody>
      </p:sp>
    </p:spTree>
    <p:extLst>
      <p:ext uri="{BB962C8B-B14F-4D97-AF65-F5344CB8AC3E}">
        <p14:creationId xmlns:p14="http://schemas.microsoft.com/office/powerpoint/2010/main" val="242478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27F084-A5EF-4ADB-956A-B8C822505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0" y="0"/>
            <a:ext cx="91035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A98AA9-946B-4B81-8C49-9F1CEB6EE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God Makes Things Holy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A9A5C-50EC-4C00-9827-31CFD2745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b="1" dirty="0"/>
              <a:t>Psalm 99:9 holy mountain </a:t>
            </a:r>
          </a:p>
          <a:p>
            <a:r>
              <a:rPr lang="en-US" sz="2400" b="1" dirty="0"/>
              <a:t>Acts 7:33 standing on holy ground </a:t>
            </a:r>
          </a:p>
          <a:p>
            <a:pPr lvl="1"/>
            <a:r>
              <a:rPr lang="en-US" sz="2000" b="1" dirty="0"/>
              <a:t>Exodus 3:5 </a:t>
            </a:r>
          </a:p>
          <a:p>
            <a:pPr lvl="1"/>
            <a:r>
              <a:rPr lang="en-US" sz="2000" b="1" dirty="0"/>
              <a:t>Joshua 5:15 </a:t>
            </a:r>
          </a:p>
          <a:p>
            <a:r>
              <a:rPr lang="en-US" sz="2400" b="1" dirty="0"/>
              <a:t>Exodus 28:4 holy garments </a:t>
            </a:r>
          </a:p>
          <a:p>
            <a:r>
              <a:rPr lang="en-US" sz="2400" b="1" dirty="0"/>
              <a:t>Exodus 26:33 Holy place from the Most Holy </a:t>
            </a:r>
          </a:p>
          <a:p>
            <a:r>
              <a:rPr lang="en-US" sz="2400" b="1" dirty="0"/>
              <a:t>Exodus 30:25,35 holy anointing oil &amp; incense </a:t>
            </a:r>
          </a:p>
          <a:p>
            <a:r>
              <a:rPr lang="en-US" sz="2400" b="1" dirty="0"/>
              <a:t>Leviticus 2:3 most holy part of the Lord’s food offering </a:t>
            </a:r>
          </a:p>
        </p:txBody>
      </p:sp>
    </p:spTree>
    <p:extLst>
      <p:ext uri="{BB962C8B-B14F-4D97-AF65-F5344CB8AC3E}">
        <p14:creationId xmlns:p14="http://schemas.microsoft.com/office/powerpoint/2010/main" val="238725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2D40E5-5100-47F5-9B1B-11A0BD3AA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0" y="0"/>
            <a:ext cx="91035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FF40E2-C44C-4396-A41C-64FDE285F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Called to be Holy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97F6B-BEE6-4BD7-B0EB-7BED414E7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1 Peter 1:16 Holy for I am holy </a:t>
            </a:r>
          </a:p>
          <a:p>
            <a:r>
              <a:rPr lang="en-US" sz="2800" b="1" dirty="0"/>
              <a:t>Leviticus 19:2 you shall be holy </a:t>
            </a:r>
          </a:p>
          <a:p>
            <a:r>
              <a:rPr lang="en-US" sz="2800" b="1" dirty="0"/>
              <a:t>1 Thessalonians 4:7 called us for holiness</a:t>
            </a:r>
          </a:p>
          <a:p>
            <a:r>
              <a:rPr lang="en-US" sz="2800" b="1" dirty="0"/>
              <a:t>Ephesians 1:4  holy and blameless </a:t>
            </a:r>
          </a:p>
        </p:txBody>
      </p:sp>
    </p:spTree>
    <p:extLst>
      <p:ext uri="{BB962C8B-B14F-4D97-AF65-F5344CB8AC3E}">
        <p14:creationId xmlns:p14="http://schemas.microsoft.com/office/powerpoint/2010/main" val="114122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704BF3-27B2-4335-8B7A-4A252574F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896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A101E1-34C5-4B1A-8820-C50BA8573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Made Holy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BBED7-EF6C-4287-867D-893F65444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Acts 2:38 forgiveness of sins </a:t>
            </a:r>
          </a:p>
          <a:p>
            <a:pPr lvl="1"/>
            <a:r>
              <a:rPr lang="en-US" sz="2400" b="1" dirty="0"/>
              <a:t>Acts 2:47 church = called out </a:t>
            </a:r>
          </a:p>
          <a:p>
            <a:r>
              <a:rPr lang="en-US" sz="2800" b="1" dirty="0"/>
              <a:t>1 Corinthians 6:9-11 washed, sanctified, justified </a:t>
            </a:r>
          </a:p>
          <a:p>
            <a:r>
              <a:rPr lang="en-US" sz="2800" b="1" dirty="0"/>
              <a:t>Titus 2:14 purify for Himself </a:t>
            </a:r>
          </a:p>
        </p:txBody>
      </p:sp>
    </p:spTree>
    <p:extLst>
      <p:ext uri="{BB962C8B-B14F-4D97-AF65-F5344CB8AC3E}">
        <p14:creationId xmlns:p14="http://schemas.microsoft.com/office/powerpoint/2010/main" val="354931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69</TotalTime>
  <Words>159</Words>
  <Application>Microsoft Office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God Can Make You Holy </vt:lpstr>
      <vt:lpstr>Holy </vt:lpstr>
      <vt:lpstr>God Is Holy</vt:lpstr>
      <vt:lpstr>God Makes Things Holy </vt:lpstr>
      <vt:lpstr>Called to be Holy </vt:lpstr>
      <vt:lpstr>Made Holy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Can Make You Holy </dc:title>
  <dc:creator>Brandon Hathaway</dc:creator>
  <cp:lastModifiedBy>Brandon Hathaway</cp:lastModifiedBy>
  <cp:revision>2</cp:revision>
  <dcterms:created xsi:type="dcterms:W3CDTF">2022-01-23T13:26:20Z</dcterms:created>
  <dcterms:modified xsi:type="dcterms:W3CDTF">2022-01-23T14:35:25Z</dcterms:modified>
</cp:coreProperties>
</file>