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9" r:id="rId4"/>
    <p:sldId id="260" r:id="rId5"/>
    <p:sldId id="261" r:id="rId6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8" autoAdjust="0"/>
    <p:restoredTop sz="94660"/>
  </p:normalViewPr>
  <p:slideViewPr>
    <p:cSldViewPr snapToGrid="0">
      <p:cViewPr varScale="1">
        <p:scale>
          <a:sx n="53" d="100"/>
          <a:sy n="53" d="100"/>
        </p:scale>
        <p:origin x="48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8F5D-98B7-4839-9DED-35763A21E916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0684-29A2-4DA7-9C6F-85F11E2CA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1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8F5D-98B7-4839-9DED-35763A21E916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0684-29A2-4DA7-9C6F-85F11E2CA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5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8F5D-98B7-4839-9DED-35763A21E916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0684-29A2-4DA7-9C6F-85F11E2CA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6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8F5D-98B7-4839-9DED-35763A21E916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0684-29A2-4DA7-9C6F-85F11E2CA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3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8F5D-98B7-4839-9DED-35763A21E916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0684-29A2-4DA7-9C6F-85F11E2CA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1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8F5D-98B7-4839-9DED-35763A21E916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0684-29A2-4DA7-9C6F-85F11E2CA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3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8F5D-98B7-4839-9DED-35763A21E916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0684-29A2-4DA7-9C6F-85F11E2CA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8F5D-98B7-4839-9DED-35763A21E916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0684-29A2-4DA7-9C6F-85F11E2CA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8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8F5D-98B7-4839-9DED-35763A21E916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0684-29A2-4DA7-9C6F-85F11E2CA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6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8F5D-98B7-4839-9DED-35763A21E916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0684-29A2-4DA7-9C6F-85F11E2CA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2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8F5D-98B7-4839-9DED-35763A21E916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0684-29A2-4DA7-9C6F-85F11E2CA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6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D8F5D-98B7-4839-9DED-35763A21E916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00684-29A2-4DA7-9C6F-85F11E2CA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4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-594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811" y="1041400"/>
            <a:ext cx="6516189" cy="23876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The good </a:t>
            </a:r>
            <a:r>
              <a:rPr lang="en-US" sz="7200" b="1" dirty="0"/>
              <a:t>S</a:t>
            </a:r>
            <a:r>
              <a:rPr lang="en-US" sz="7200" b="1" dirty="0" smtClean="0"/>
              <a:t>amaritan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810" y="3487738"/>
            <a:ext cx="6516189" cy="16557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Luke 10:25-37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9038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988" y="365126"/>
            <a:ext cx="5885361" cy="13255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Needing Help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9988" y="1825625"/>
            <a:ext cx="5885362" cy="43513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James 5:14-16 lean on one another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8406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1280" y="365126"/>
            <a:ext cx="5894070" cy="1325563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When Your Not a Neighbor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1280" y="1825625"/>
            <a:ext cx="5894070" cy="43513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Luke 10:31-32 those who just pass by </a:t>
            </a:r>
          </a:p>
          <a:p>
            <a:r>
              <a:rPr lang="en-US" sz="3200" b="1" dirty="0" smtClean="0"/>
              <a:t>Matthew 25:41-46 gave Me no nothing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5354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502" y="365126"/>
            <a:ext cx="5362848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Helping Enemies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2502" y="1825625"/>
            <a:ext cx="5362847" cy="43513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Samaritan &amp; Jews </a:t>
            </a:r>
          </a:p>
          <a:p>
            <a:r>
              <a:rPr lang="en-US" sz="3200" b="1" dirty="0" smtClean="0"/>
              <a:t>Matthew 5:43-48 love your enemies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9357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530" y="365126"/>
            <a:ext cx="5841819" cy="13255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Went the Extra Mile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616" y="1825625"/>
            <a:ext cx="5754733" cy="435133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Matthew 5:41-42 go with him two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1313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874" y="365126"/>
            <a:ext cx="5493476" cy="13255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Who Is My Neighbor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874" y="1825625"/>
            <a:ext cx="5493476" cy="43513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Luke 10:25-37 every one is our neighbor</a:t>
            </a:r>
          </a:p>
          <a:p>
            <a:r>
              <a:rPr lang="en-US" sz="3200" b="1" dirty="0" smtClean="0"/>
              <a:t>Matthew 25:34-40 as we did to others we have done unto the Lord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5128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006" y="365126"/>
            <a:ext cx="5258344" cy="1325563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Application for Today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628" y="1825625"/>
            <a:ext cx="5336721" cy="43513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We All Need Help</a:t>
            </a:r>
          </a:p>
          <a:p>
            <a:r>
              <a:rPr lang="en-US" sz="3200" b="1" dirty="0" smtClean="0"/>
              <a:t>Enemies </a:t>
            </a:r>
          </a:p>
          <a:p>
            <a:r>
              <a:rPr lang="en-US" sz="3200" b="1" dirty="0" smtClean="0"/>
              <a:t>Those who won’t help </a:t>
            </a:r>
          </a:p>
          <a:p>
            <a:r>
              <a:rPr lang="en-US" sz="3200" b="1" dirty="0" smtClean="0"/>
              <a:t>Minimum we can do </a:t>
            </a:r>
          </a:p>
          <a:p>
            <a:r>
              <a:rPr lang="en-US" sz="3200" b="1" dirty="0" smtClean="0"/>
              <a:t>More we can do </a:t>
            </a:r>
          </a:p>
          <a:p>
            <a:r>
              <a:rPr lang="en-US" sz="3200" b="1" dirty="0" smtClean="0"/>
              <a:t>Help others</a:t>
            </a:r>
          </a:p>
        </p:txBody>
      </p:sp>
    </p:spTree>
    <p:extLst>
      <p:ext uri="{BB962C8B-B14F-4D97-AF65-F5344CB8AC3E}">
        <p14:creationId xmlns:p14="http://schemas.microsoft.com/office/powerpoint/2010/main" val="5551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864</TotalTime>
  <Words>97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The good Samaritan</vt:lpstr>
      <vt:lpstr>Needing Help </vt:lpstr>
      <vt:lpstr>When Your Not a Neighbor </vt:lpstr>
      <vt:lpstr>Helping Enemies </vt:lpstr>
      <vt:lpstr>Went the Extra Mile </vt:lpstr>
      <vt:lpstr>Who Is My Neighbor </vt:lpstr>
      <vt:lpstr>Application for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good Samaritan</dc:title>
  <dc:creator>User</dc:creator>
  <cp:lastModifiedBy>User</cp:lastModifiedBy>
  <cp:revision>7</cp:revision>
  <dcterms:created xsi:type="dcterms:W3CDTF">2021-01-19T01:57:55Z</dcterms:created>
  <dcterms:modified xsi:type="dcterms:W3CDTF">2021-01-24T12:28:26Z</dcterms:modified>
</cp:coreProperties>
</file>