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43" y="7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2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0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0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8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7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3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2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0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2533-E402-4CFE-85AB-15D9ACEE8EE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8F6E-3848-4157-9DF8-E3502E553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4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69E5EC-9CDD-42AB-9F2C-FBB161EBE5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7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645E3E-8429-4D82-8ECA-068181C002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How to Act Knowing the End is Near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7E84A-42D7-4F91-BB17-78E4B6A496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4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C846F0A-3788-434B-8F32-322FA7C96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D03E2E-6534-4434-9FBD-49D440CD9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100" y="365126"/>
            <a:ext cx="682625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2 Peter 3:10-18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A260F-C1A0-4CB7-A797-0B3BE0C8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100" y="1825624"/>
            <a:ext cx="7175500" cy="4537075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/>
              <a:t>Vs.11 What sort of people ought you to be in lives of holiness and godliness </a:t>
            </a:r>
          </a:p>
          <a:p>
            <a:r>
              <a:rPr lang="en-US" sz="3900" b="1" dirty="0"/>
              <a:t>Vs.12 waiting for and hastening the coming </a:t>
            </a:r>
          </a:p>
          <a:p>
            <a:r>
              <a:rPr lang="en-US" sz="3900" b="1" dirty="0"/>
              <a:t>Vs.13 waiting for the new heavens </a:t>
            </a:r>
          </a:p>
          <a:p>
            <a:r>
              <a:rPr lang="en-US" sz="3900" b="1" dirty="0"/>
              <a:t>Vs.14 diligent to be found without blemish and at peace </a:t>
            </a:r>
          </a:p>
          <a:p>
            <a:r>
              <a:rPr lang="en-US" sz="3900" b="1" dirty="0"/>
              <a:t>Vs.18 growing in the grace and knowledge of our Lord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5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5980B8-DE69-4C5E-B87E-60EE1F6C7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EC988F-B282-4D54-8495-8D98E80C0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100" y="365126"/>
            <a:ext cx="682625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Ready for that Day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E4A27-13C2-40BA-80CE-769332F3B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100" y="1825625"/>
            <a:ext cx="6826250" cy="4351338"/>
          </a:xfrm>
        </p:spPr>
        <p:txBody>
          <a:bodyPr/>
          <a:lstStyle/>
          <a:p>
            <a:r>
              <a:rPr lang="en-US" sz="3600" b="1" dirty="0"/>
              <a:t>Matthew 24:43-51 ready </a:t>
            </a:r>
          </a:p>
          <a:p>
            <a:r>
              <a:rPr lang="en-US" sz="3600" b="1" dirty="0"/>
              <a:t>Matthew 25:1-13 preparing </a:t>
            </a:r>
          </a:p>
          <a:p>
            <a:r>
              <a:rPr lang="en-US" sz="3600" b="1" dirty="0"/>
              <a:t>Matthew 25:14-30 working and using what God has given you </a:t>
            </a:r>
          </a:p>
          <a:p>
            <a:r>
              <a:rPr lang="en-US" sz="3600" b="1" dirty="0"/>
              <a:t>Matthew 25:31-46 treating others as the Lord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D84579-632C-4B11-990A-0882BC16C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1DC54B-BD21-4BC2-B452-E857772F8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65126"/>
            <a:ext cx="685165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Hebrews 10:19-37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E8398-9EDD-4CD6-93F4-6CC4BA63B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3700" y="1825625"/>
            <a:ext cx="6851650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Vs22 draw near </a:t>
            </a:r>
          </a:p>
          <a:p>
            <a:r>
              <a:rPr lang="en-US" sz="3600" b="1" dirty="0"/>
              <a:t>Vs.23 hold fast the confession </a:t>
            </a:r>
          </a:p>
          <a:p>
            <a:r>
              <a:rPr lang="en-US" sz="3600" b="1" dirty="0"/>
              <a:t>Vs.24 stir up love and good works </a:t>
            </a:r>
          </a:p>
          <a:p>
            <a:r>
              <a:rPr lang="en-US" sz="3600" b="1" dirty="0"/>
              <a:t>Vs.25 meeting together/ encouraging one another </a:t>
            </a:r>
          </a:p>
          <a:p>
            <a:r>
              <a:rPr lang="en-US" sz="3600" b="1" dirty="0"/>
              <a:t>Vs.36 endure do the will of God </a:t>
            </a:r>
          </a:p>
        </p:txBody>
      </p:sp>
    </p:spTree>
    <p:extLst>
      <p:ext uri="{BB962C8B-B14F-4D97-AF65-F5344CB8AC3E}">
        <p14:creationId xmlns:p14="http://schemas.microsoft.com/office/powerpoint/2010/main" val="26708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135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to Act Knowing the End is Near </vt:lpstr>
      <vt:lpstr>2 Peter 3:10-18</vt:lpstr>
      <vt:lpstr>Ready for that Day </vt:lpstr>
      <vt:lpstr>Hebrews 10:19-37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Act Knowing the End is Near </dc:title>
  <dc:creator>Brandon Hathaway</dc:creator>
  <cp:lastModifiedBy>Brandon Hathaway</cp:lastModifiedBy>
  <cp:revision>3</cp:revision>
  <dcterms:created xsi:type="dcterms:W3CDTF">2022-01-28T19:01:09Z</dcterms:created>
  <dcterms:modified xsi:type="dcterms:W3CDTF">2022-01-30T12:37:18Z</dcterms:modified>
</cp:coreProperties>
</file>