
<file path=[Content_Types].xml><?xml version="1.0" encoding="utf-8"?>
<Types xmlns="http://schemas.openxmlformats.org/package/2006/content-types">
  <Default Extension="png" ContentType="image/png"/>
  <Default Extension="bin"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Lst>
  <p:notesMasterIdLst>
    <p:notesMasterId r:id="rId109"/>
  </p:notesMasterIdLst>
  <p:sldIdLst>
    <p:sldId id="349" r:id="rId4"/>
    <p:sldId id="350" r:id="rId5"/>
    <p:sldId id="351"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52" r:id="rId27"/>
    <p:sldId id="256" r:id="rId28"/>
    <p:sldId id="257" r:id="rId29"/>
    <p:sldId id="258" r:id="rId30"/>
    <p:sldId id="259" r:id="rId31"/>
    <p:sldId id="260" r:id="rId32"/>
    <p:sldId id="261" r:id="rId33"/>
    <p:sldId id="262" r:id="rId34"/>
    <p:sldId id="263" r:id="rId35"/>
    <p:sldId id="264" r:id="rId36"/>
    <p:sldId id="265" r:id="rId37"/>
    <p:sldId id="266" r:id="rId38"/>
    <p:sldId id="267" r:id="rId39"/>
    <p:sldId id="268" r:id="rId40"/>
    <p:sldId id="269" r:id="rId41"/>
    <p:sldId id="270" r:id="rId42"/>
    <p:sldId id="271" r:id="rId43"/>
    <p:sldId id="272" r:id="rId44"/>
    <p:sldId id="273" r:id="rId45"/>
    <p:sldId id="274" r:id="rId46"/>
    <p:sldId id="275" r:id="rId47"/>
    <p:sldId id="276" r:id="rId48"/>
    <p:sldId id="277" r:id="rId49"/>
    <p:sldId id="278" r:id="rId50"/>
    <p:sldId id="279" r:id="rId51"/>
    <p:sldId id="280" r:id="rId52"/>
    <p:sldId id="281" r:id="rId53"/>
    <p:sldId id="282" r:id="rId54"/>
    <p:sldId id="283" r:id="rId55"/>
    <p:sldId id="353" r:id="rId56"/>
    <p:sldId id="284" r:id="rId57"/>
    <p:sldId id="285" r:id="rId58"/>
    <p:sldId id="286" r:id="rId59"/>
    <p:sldId id="287" r:id="rId60"/>
    <p:sldId id="288" r:id="rId61"/>
    <p:sldId id="289" r:id="rId62"/>
    <p:sldId id="290" r:id="rId63"/>
    <p:sldId id="291" r:id="rId64"/>
    <p:sldId id="292" r:id="rId65"/>
    <p:sldId id="293" r:id="rId66"/>
    <p:sldId id="294" r:id="rId67"/>
    <p:sldId id="295" r:id="rId68"/>
    <p:sldId id="296" r:id="rId69"/>
    <p:sldId id="357" r:id="rId70"/>
    <p:sldId id="358" r:id="rId71"/>
    <p:sldId id="359" r:id="rId72"/>
    <p:sldId id="360" r:id="rId73"/>
    <p:sldId id="354" r:id="rId74"/>
    <p:sldId id="297" r:id="rId75"/>
    <p:sldId id="298" r:id="rId76"/>
    <p:sldId id="299" r:id="rId77"/>
    <p:sldId id="300" r:id="rId78"/>
    <p:sldId id="301" r:id="rId79"/>
    <p:sldId id="302" r:id="rId80"/>
    <p:sldId id="303" r:id="rId81"/>
    <p:sldId id="304" r:id="rId82"/>
    <p:sldId id="305" r:id="rId83"/>
    <p:sldId id="306" r:id="rId84"/>
    <p:sldId id="307" r:id="rId85"/>
    <p:sldId id="308" r:id="rId86"/>
    <p:sldId id="309" r:id="rId87"/>
    <p:sldId id="310" r:id="rId88"/>
    <p:sldId id="311" r:id="rId89"/>
    <p:sldId id="312" r:id="rId90"/>
    <p:sldId id="313" r:id="rId91"/>
    <p:sldId id="355" r:id="rId92"/>
    <p:sldId id="314" r:id="rId93"/>
    <p:sldId id="315" r:id="rId94"/>
    <p:sldId id="316" r:id="rId95"/>
    <p:sldId id="317" r:id="rId96"/>
    <p:sldId id="318" r:id="rId97"/>
    <p:sldId id="319" r:id="rId98"/>
    <p:sldId id="320" r:id="rId99"/>
    <p:sldId id="321" r:id="rId100"/>
    <p:sldId id="322" r:id="rId101"/>
    <p:sldId id="323" r:id="rId102"/>
    <p:sldId id="324" r:id="rId103"/>
    <p:sldId id="325" r:id="rId104"/>
    <p:sldId id="326" r:id="rId105"/>
    <p:sldId id="327" r:id="rId106"/>
    <p:sldId id="328" r:id="rId107"/>
    <p:sldId id="356"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62" autoAdjust="0"/>
    <p:restoredTop sz="86325" autoAdjust="0"/>
  </p:normalViewPr>
  <p:slideViewPr>
    <p:cSldViewPr>
      <p:cViewPr varScale="1">
        <p:scale>
          <a:sx n="43" d="100"/>
          <a:sy n="43" d="100"/>
        </p:scale>
        <p:origin x="43" y="5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notesMaster" Target="notesMasters/notes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1/31/2021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extLst>
      <p:ext uri="{BB962C8B-B14F-4D97-AF65-F5344CB8AC3E}">
        <p14:creationId xmlns:p14="http://schemas.microsoft.com/office/powerpoint/2010/main" val="3768099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465F5BC-64D3-4167-BF2D-2E4B38307F41}" type="slidenum">
              <a:rPr lang="en-US" altLang="en-US">
                <a:solidFill>
                  <a:prstClr val="black"/>
                </a:solidFill>
              </a:rPr>
              <a:pPr/>
              <a:t>2</a:t>
            </a:fld>
            <a:endParaRPr lang="en-US" altLang="en-US">
              <a:solidFill>
                <a:prstClr val="black"/>
              </a:solidFill>
            </a:endParaRPr>
          </a:p>
        </p:txBody>
      </p:sp>
      <p:sp>
        <p:nvSpPr>
          <p:cNvPr id="8089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29146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0854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1225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0102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788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890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5618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7075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062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4841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987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4497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7227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5995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25</a:t>
            </a:fld>
            <a:endParaRPr lang="en-US"/>
          </a:p>
        </p:txBody>
      </p:sp>
    </p:spTree>
    <p:extLst>
      <p:ext uri="{BB962C8B-B14F-4D97-AF65-F5344CB8AC3E}">
        <p14:creationId xmlns:p14="http://schemas.microsoft.com/office/powerpoint/2010/main" val="3158433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26</a:t>
            </a:fld>
            <a:endParaRPr lang="en-US"/>
          </a:p>
        </p:txBody>
      </p:sp>
    </p:spTree>
    <p:extLst>
      <p:ext uri="{BB962C8B-B14F-4D97-AF65-F5344CB8AC3E}">
        <p14:creationId xmlns:p14="http://schemas.microsoft.com/office/powerpoint/2010/main" val="2442189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27</a:t>
            </a:fld>
            <a:endParaRPr lang="en-US"/>
          </a:p>
        </p:txBody>
      </p:sp>
    </p:spTree>
    <p:extLst>
      <p:ext uri="{BB962C8B-B14F-4D97-AF65-F5344CB8AC3E}">
        <p14:creationId xmlns:p14="http://schemas.microsoft.com/office/powerpoint/2010/main" val="3576203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28</a:t>
            </a:fld>
            <a:endParaRPr lang="en-US"/>
          </a:p>
        </p:txBody>
      </p:sp>
    </p:spTree>
    <p:extLst>
      <p:ext uri="{BB962C8B-B14F-4D97-AF65-F5344CB8AC3E}">
        <p14:creationId xmlns:p14="http://schemas.microsoft.com/office/powerpoint/2010/main" val="2976128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29</a:t>
            </a:fld>
            <a:endParaRPr lang="en-US"/>
          </a:p>
        </p:txBody>
      </p:sp>
    </p:spTree>
    <p:extLst>
      <p:ext uri="{BB962C8B-B14F-4D97-AF65-F5344CB8AC3E}">
        <p14:creationId xmlns:p14="http://schemas.microsoft.com/office/powerpoint/2010/main" val="2218185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30</a:t>
            </a:fld>
            <a:endParaRPr lang="en-US"/>
          </a:p>
        </p:txBody>
      </p:sp>
    </p:spTree>
    <p:extLst>
      <p:ext uri="{BB962C8B-B14F-4D97-AF65-F5344CB8AC3E}">
        <p14:creationId xmlns:p14="http://schemas.microsoft.com/office/powerpoint/2010/main" val="3492271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31</a:t>
            </a:fld>
            <a:endParaRPr lang="en-US"/>
          </a:p>
        </p:txBody>
      </p:sp>
    </p:spTree>
    <p:extLst>
      <p:ext uri="{BB962C8B-B14F-4D97-AF65-F5344CB8AC3E}">
        <p14:creationId xmlns:p14="http://schemas.microsoft.com/office/powerpoint/2010/main" val="3575570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32</a:t>
            </a:fld>
            <a:endParaRPr lang="en-US"/>
          </a:p>
        </p:txBody>
      </p:sp>
    </p:spTree>
    <p:extLst>
      <p:ext uri="{BB962C8B-B14F-4D97-AF65-F5344CB8AC3E}">
        <p14:creationId xmlns:p14="http://schemas.microsoft.com/office/powerpoint/2010/main" val="3718253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6001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33</a:t>
            </a:fld>
            <a:endParaRPr lang="en-US"/>
          </a:p>
        </p:txBody>
      </p:sp>
    </p:spTree>
    <p:extLst>
      <p:ext uri="{BB962C8B-B14F-4D97-AF65-F5344CB8AC3E}">
        <p14:creationId xmlns:p14="http://schemas.microsoft.com/office/powerpoint/2010/main" val="1876763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34</a:t>
            </a:fld>
            <a:endParaRPr lang="en-US"/>
          </a:p>
        </p:txBody>
      </p:sp>
    </p:spTree>
    <p:extLst>
      <p:ext uri="{BB962C8B-B14F-4D97-AF65-F5344CB8AC3E}">
        <p14:creationId xmlns:p14="http://schemas.microsoft.com/office/powerpoint/2010/main" val="242142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35</a:t>
            </a:fld>
            <a:endParaRPr lang="en-US"/>
          </a:p>
        </p:txBody>
      </p:sp>
    </p:spTree>
    <p:extLst>
      <p:ext uri="{BB962C8B-B14F-4D97-AF65-F5344CB8AC3E}">
        <p14:creationId xmlns:p14="http://schemas.microsoft.com/office/powerpoint/2010/main" val="1485338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36</a:t>
            </a:fld>
            <a:endParaRPr lang="en-US"/>
          </a:p>
        </p:txBody>
      </p:sp>
    </p:spTree>
    <p:extLst>
      <p:ext uri="{BB962C8B-B14F-4D97-AF65-F5344CB8AC3E}">
        <p14:creationId xmlns:p14="http://schemas.microsoft.com/office/powerpoint/2010/main" val="2803677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37</a:t>
            </a:fld>
            <a:endParaRPr lang="en-US"/>
          </a:p>
        </p:txBody>
      </p:sp>
    </p:spTree>
    <p:extLst>
      <p:ext uri="{BB962C8B-B14F-4D97-AF65-F5344CB8AC3E}">
        <p14:creationId xmlns:p14="http://schemas.microsoft.com/office/powerpoint/2010/main" val="2149102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38</a:t>
            </a:fld>
            <a:endParaRPr lang="en-US"/>
          </a:p>
        </p:txBody>
      </p:sp>
    </p:spTree>
    <p:extLst>
      <p:ext uri="{BB962C8B-B14F-4D97-AF65-F5344CB8AC3E}">
        <p14:creationId xmlns:p14="http://schemas.microsoft.com/office/powerpoint/2010/main" val="251565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39</a:t>
            </a:fld>
            <a:endParaRPr lang="en-US"/>
          </a:p>
        </p:txBody>
      </p:sp>
    </p:spTree>
    <p:extLst>
      <p:ext uri="{BB962C8B-B14F-4D97-AF65-F5344CB8AC3E}">
        <p14:creationId xmlns:p14="http://schemas.microsoft.com/office/powerpoint/2010/main" val="37823989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40</a:t>
            </a:fld>
            <a:endParaRPr lang="en-US"/>
          </a:p>
        </p:txBody>
      </p:sp>
    </p:spTree>
    <p:extLst>
      <p:ext uri="{BB962C8B-B14F-4D97-AF65-F5344CB8AC3E}">
        <p14:creationId xmlns:p14="http://schemas.microsoft.com/office/powerpoint/2010/main" val="1258922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41</a:t>
            </a:fld>
            <a:endParaRPr lang="en-US"/>
          </a:p>
        </p:txBody>
      </p:sp>
    </p:spTree>
    <p:extLst>
      <p:ext uri="{BB962C8B-B14F-4D97-AF65-F5344CB8AC3E}">
        <p14:creationId xmlns:p14="http://schemas.microsoft.com/office/powerpoint/2010/main" val="4747188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42</a:t>
            </a:fld>
            <a:endParaRPr lang="en-US"/>
          </a:p>
        </p:txBody>
      </p:sp>
    </p:spTree>
    <p:extLst>
      <p:ext uri="{BB962C8B-B14F-4D97-AF65-F5344CB8AC3E}">
        <p14:creationId xmlns:p14="http://schemas.microsoft.com/office/powerpoint/2010/main" val="3786448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84693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43</a:t>
            </a:fld>
            <a:endParaRPr lang="en-US"/>
          </a:p>
        </p:txBody>
      </p:sp>
    </p:spTree>
    <p:extLst>
      <p:ext uri="{BB962C8B-B14F-4D97-AF65-F5344CB8AC3E}">
        <p14:creationId xmlns:p14="http://schemas.microsoft.com/office/powerpoint/2010/main" val="35011875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44</a:t>
            </a:fld>
            <a:endParaRPr lang="en-US"/>
          </a:p>
        </p:txBody>
      </p:sp>
    </p:spTree>
    <p:extLst>
      <p:ext uri="{BB962C8B-B14F-4D97-AF65-F5344CB8AC3E}">
        <p14:creationId xmlns:p14="http://schemas.microsoft.com/office/powerpoint/2010/main" val="34286934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45</a:t>
            </a:fld>
            <a:endParaRPr lang="en-US"/>
          </a:p>
        </p:txBody>
      </p:sp>
    </p:spTree>
    <p:extLst>
      <p:ext uri="{BB962C8B-B14F-4D97-AF65-F5344CB8AC3E}">
        <p14:creationId xmlns:p14="http://schemas.microsoft.com/office/powerpoint/2010/main" val="29013276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46</a:t>
            </a:fld>
            <a:endParaRPr lang="en-US"/>
          </a:p>
        </p:txBody>
      </p:sp>
    </p:spTree>
    <p:extLst>
      <p:ext uri="{BB962C8B-B14F-4D97-AF65-F5344CB8AC3E}">
        <p14:creationId xmlns:p14="http://schemas.microsoft.com/office/powerpoint/2010/main" val="4924454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47</a:t>
            </a:fld>
            <a:endParaRPr lang="en-US"/>
          </a:p>
        </p:txBody>
      </p:sp>
    </p:spTree>
    <p:extLst>
      <p:ext uri="{BB962C8B-B14F-4D97-AF65-F5344CB8AC3E}">
        <p14:creationId xmlns:p14="http://schemas.microsoft.com/office/powerpoint/2010/main" val="21272775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48</a:t>
            </a:fld>
            <a:endParaRPr lang="en-US"/>
          </a:p>
        </p:txBody>
      </p:sp>
    </p:spTree>
    <p:extLst>
      <p:ext uri="{BB962C8B-B14F-4D97-AF65-F5344CB8AC3E}">
        <p14:creationId xmlns:p14="http://schemas.microsoft.com/office/powerpoint/2010/main" val="1604371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49</a:t>
            </a:fld>
            <a:endParaRPr lang="en-US"/>
          </a:p>
        </p:txBody>
      </p:sp>
    </p:spTree>
    <p:extLst>
      <p:ext uri="{BB962C8B-B14F-4D97-AF65-F5344CB8AC3E}">
        <p14:creationId xmlns:p14="http://schemas.microsoft.com/office/powerpoint/2010/main" val="19366233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50</a:t>
            </a:fld>
            <a:endParaRPr lang="en-US"/>
          </a:p>
        </p:txBody>
      </p:sp>
    </p:spTree>
    <p:extLst>
      <p:ext uri="{BB962C8B-B14F-4D97-AF65-F5344CB8AC3E}">
        <p14:creationId xmlns:p14="http://schemas.microsoft.com/office/powerpoint/2010/main" val="15590872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51</a:t>
            </a:fld>
            <a:endParaRPr lang="en-US"/>
          </a:p>
        </p:txBody>
      </p:sp>
    </p:spTree>
    <p:extLst>
      <p:ext uri="{BB962C8B-B14F-4D97-AF65-F5344CB8AC3E}">
        <p14:creationId xmlns:p14="http://schemas.microsoft.com/office/powerpoint/2010/main" val="15233919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52</a:t>
            </a:fld>
            <a:endParaRPr lang="en-US"/>
          </a:p>
        </p:txBody>
      </p:sp>
    </p:spTree>
    <p:extLst>
      <p:ext uri="{BB962C8B-B14F-4D97-AF65-F5344CB8AC3E}">
        <p14:creationId xmlns:p14="http://schemas.microsoft.com/office/powerpoint/2010/main" val="675451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52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54</a:t>
            </a:fld>
            <a:endParaRPr lang="en-US"/>
          </a:p>
        </p:txBody>
      </p:sp>
    </p:spTree>
    <p:extLst>
      <p:ext uri="{BB962C8B-B14F-4D97-AF65-F5344CB8AC3E}">
        <p14:creationId xmlns:p14="http://schemas.microsoft.com/office/powerpoint/2010/main" val="28490045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55</a:t>
            </a:fld>
            <a:endParaRPr lang="en-US"/>
          </a:p>
        </p:txBody>
      </p:sp>
    </p:spTree>
    <p:extLst>
      <p:ext uri="{BB962C8B-B14F-4D97-AF65-F5344CB8AC3E}">
        <p14:creationId xmlns:p14="http://schemas.microsoft.com/office/powerpoint/2010/main" val="12631431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56</a:t>
            </a:fld>
            <a:endParaRPr lang="en-US"/>
          </a:p>
        </p:txBody>
      </p:sp>
    </p:spTree>
    <p:extLst>
      <p:ext uri="{BB962C8B-B14F-4D97-AF65-F5344CB8AC3E}">
        <p14:creationId xmlns:p14="http://schemas.microsoft.com/office/powerpoint/2010/main" val="24937016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57</a:t>
            </a:fld>
            <a:endParaRPr lang="en-US"/>
          </a:p>
        </p:txBody>
      </p:sp>
    </p:spTree>
    <p:extLst>
      <p:ext uri="{BB962C8B-B14F-4D97-AF65-F5344CB8AC3E}">
        <p14:creationId xmlns:p14="http://schemas.microsoft.com/office/powerpoint/2010/main" val="37835008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58</a:t>
            </a:fld>
            <a:endParaRPr lang="en-US"/>
          </a:p>
        </p:txBody>
      </p:sp>
    </p:spTree>
    <p:extLst>
      <p:ext uri="{BB962C8B-B14F-4D97-AF65-F5344CB8AC3E}">
        <p14:creationId xmlns:p14="http://schemas.microsoft.com/office/powerpoint/2010/main" val="17780840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59</a:t>
            </a:fld>
            <a:endParaRPr lang="en-US"/>
          </a:p>
        </p:txBody>
      </p:sp>
    </p:spTree>
    <p:extLst>
      <p:ext uri="{BB962C8B-B14F-4D97-AF65-F5344CB8AC3E}">
        <p14:creationId xmlns:p14="http://schemas.microsoft.com/office/powerpoint/2010/main" val="39084827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60</a:t>
            </a:fld>
            <a:endParaRPr lang="en-US"/>
          </a:p>
        </p:txBody>
      </p:sp>
    </p:spTree>
    <p:extLst>
      <p:ext uri="{BB962C8B-B14F-4D97-AF65-F5344CB8AC3E}">
        <p14:creationId xmlns:p14="http://schemas.microsoft.com/office/powerpoint/2010/main" val="38240852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61</a:t>
            </a:fld>
            <a:endParaRPr lang="en-US"/>
          </a:p>
        </p:txBody>
      </p:sp>
    </p:spTree>
    <p:extLst>
      <p:ext uri="{BB962C8B-B14F-4D97-AF65-F5344CB8AC3E}">
        <p14:creationId xmlns:p14="http://schemas.microsoft.com/office/powerpoint/2010/main" val="8928848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62</a:t>
            </a:fld>
            <a:endParaRPr lang="en-US"/>
          </a:p>
        </p:txBody>
      </p:sp>
    </p:spTree>
    <p:extLst>
      <p:ext uri="{BB962C8B-B14F-4D97-AF65-F5344CB8AC3E}">
        <p14:creationId xmlns:p14="http://schemas.microsoft.com/office/powerpoint/2010/main" val="31028987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63</a:t>
            </a:fld>
            <a:endParaRPr lang="en-US"/>
          </a:p>
        </p:txBody>
      </p:sp>
    </p:spTree>
    <p:extLst>
      <p:ext uri="{BB962C8B-B14F-4D97-AF65-F5344CB8AC3E}">
        <p14:creationId xmlns:p14="http://schemas.microsoft.com/office/powerpoint/2010/main" val="3697359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02936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64</a:t>
            </a:fld>
            <a:endParaRPr lang="en-US"/>
          </a:p>
        </p:txBody>
      </p:sp>
    </p:spTree>
    <p:extLst>
      <p:ext uri="{BB962C8B-B14F-4D97-AF65-F5344CB8AC3E}">
        <p14:creationId xmlns:p14="http://schemas.microsoft.com/office/powerpoint/2010/main" val="1773878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65</a:t>
            </a:fld>
            <a:endParaRPr lang="en-US"/>
          </a:p>
        </p:txBody>
      </p:sp>
    </p:spTree>
    <p:extLst>
      <p:ext uri="{BB962C8B-B14F-4D97-AF65-F5344CB8AC3E}">
        <p14:creationId xmlns:p14="http://schemas.microsoft.com/office/powerpoint/2010/main" val="11536470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66</a:t>
            </a:fld>
            <a:endParaRPr lang="en-US"/>
          </a:p>
        </p:txBody>
      </p:sp>
    </p:spTree>
    <p:extLst>
      <p:ext uri="{BB962C8B-B14F-4D97-AF65-F5344CB8AC3E}">
        <p14:creationId xmlns:p14="http://schemas.microsoft.com/office/powerpoint/2010/main" val="30977034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72</a:t>
            </a:fld>
            <a:endParaRPr lang="en-US"/>
          </a:p>
        </p:txBody>
      </p:sp>
    </p:spTree>
    <p:extLst>
      <p:ext uri="{BB962C8B-B14F-4D97-AF65-F5344CB8AC3E}">
        <p14:creationId xmlns:p14="http://schemas.microsoft.com/office/powerpoint/2010/main" val="3487770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73</a:t>
            </a:fld>
            <a:endParaRPr lang="en-US"/>
          </a:p>
        </p:txBody>
      </p:sp>
    </p:spTree>
    <p:extLst>
      <p:ext uri="{BB962C8B-B14F-4D97-AF65-F5344CB8AC3E}">
        <p14:creationId xmlns:p14="http://schemas.microsoft.com/office/powerpoint/2010/main" val="10225926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74</a:t>
            </a:fld>
            <a:endParaRPr lang="en-US"/>
          </a:p>
        </p:txBody>
      </p:sp>
    </p:spTree>
    <p:extLst>
      <p:ext uri="{BB962C8B-B14F-4D97-AF65-F5344CB8AC3E}">
        <p14:creationId xmlns:p14="http://schemas.microsoft.com/office/powerpoint/2010/main" val="41408812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75</a:t>
            </a:fld>
            <a:endParaRPr lang="en-US"/>
          </a:p>
        </p:txBody>
      </p:sp>
    </p:spTree>
    <p:extLst>
      <p:ext uri="{BB962C8B-B14F-4D97-AF65-F5344CB8AC3E}">
        <p14:creationId xmlns:p14="http://schemas.microsoft.com/office/powerpoint/2010/main" val="31588915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76</a:t>
            </a:fld>
            <a:endParaRPr lang="en-US"/>
          </a:p>
        </p:txBody>
      </p:sp>
    </p:spTree>
    <p:extLst>
      <p:ext uri="{BB962C8B-B14F-4D97-AF65-F5344CB8AC3E}">
        <p14:creationId xmlns:p14="http://schemas.microsoft.com/office/powerpoint/2010/main" val="36150404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77</a:t>
            </a:fld>
            <a:endParaRPr lang="en-US"/>
          </a:p>
        </p:txBody>
      </p:sp>
    </p:spTree>
    <p:extLst>
      <p:ext uri="{BB962C8B-B14F-4D97-AF65-F5344CB8AC3E}">
        <p14:creationId xmlns:p14="http://schemas.microsoft.com/office/powerpoint/2010/main" val="26263957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78</a:t>
            </a:fld>
            <a:endParaRPr lang="en-US"/>
          </a:p>
        </p:txBody>
      </p:sp>
    </p:spTree>
    <p:extLst>
      <p:ext uri="{BB962C8B-B14F-4D97-AF65-F5344CB8AC3E}">
        <p14:creationId xmlns:p14="http://schemas.microsoft.com/office/powerpoint/2010/main" val="1362898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91470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79</a:t>
            </a:fld>
            <a:endParaRPr lang="en-US"/>
          </a:p>
        </p:txBody>
      </p:sp>
    </p:spTree>
    <p:extLst>
      <p:ext uri="{BB962C8B-B14F-4D97-AF65-F5344CB8AC3E}">
        <p14:creationId xmlns:p14="http://schemas.microsoft.com/office/powerpoint/2010/main" val="12789765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80</a:t>
            </a:fld>
            <a:endParaRPr lang="en-US"/>
          </a:p>
        </p:txBody>
      </p:sp>
    </p:spTree>
    <p:extLst>
      <p:ext uri="{BB962C8B-B14F-4D97-AF65-F5344CB8AC3E}">
        <p14:creationId xmlns:p14="http://schemas.microsoft.com/office/powerpoint/2010/main" val="4084465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81</a:t>
            </a:fld>
            <a:endParaRPr lang="en-US"/>
          </a:p>
        </p:txBody>
      </p:sp>
    </p:spTree>
    <p:extLst>
      <p:ext uri="{BB962C8B-B14F-4D97-AF65-F5344CB8AC3E}">
        <p14:creationId xmlns:p14="http://schemas.microsoft.com/office/powerpoint/2010/main" val="16826685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82</a:t>
            </a:fld>
            <a:endParaRPr lang="en-US"/>
          </a:p>
        </p:txBody>
      </p:sp>
    </p:spTree>
    <p:extLst>
      <p:ext uri="{BB962C8B-B14F-4D97-AF65-F5344CB8AC3E}">
        <p14:creationId xmlns:p14="http://schemas.microsoft.com/office/powerpoint/2010/main" val="3987150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83</a:t>
            </a:fld>
            <a:endParaRPr lang="en-US"/>
          </a:p>
        </p:txBody>
      </p:sp>
    </p:spTree>
    <p:extLst>
      <p:ext uri="{BB962C8B-B14F-4D97-AF65-F5344CB8AC3E}">
        <p14:creationId xmlns:p14="http://schemas.microsoft.com/office/powerpoint/2010/main" val="12477680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84</a:t>
            </a:fld>
            <a:endParaRPr lang="en-US"/>
          </a:p>
        </p:txBody>
      </p:sp>
    </p:spTree>
    <p:extLst>
      <p:ext uri="{BB962C8B-B14F-4D97-AF65-F5344CB8AC3E}">
        <p14:creationId xmlns:p14="http://schemas.microsoft.com/office/powerpoint/2010/main" val="22075857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85</a:t>
            </a:fld>
            <a:endParaRPr lang="en-US"/>
          </a:p>
        </p:txBody>
      </p:sp>
    </p:spTree>
    <p:extLst>
      <p:ext uri="{BB962C8B-B14F-4D97-AF65-F5344CB8AC3E}">
        <p14:creationId xmlns:p14="http://schemas.microsoft.com/office/powerpoint/2010/main" val="31530664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86</a:t>
            </a:fld>
            <a:endParaRPr lang="en-US"/>
          </a:p>
        </p:txBody>
      </p:sp>
    </p:spTree>
    <p:extLst>
      <p:ext uri="{BB962C8B-B14F-4D97-AF65-F5344CB8AC3E}">
        <p14:creationId xmlns:p14="http://schemas.microsoft.com/office/powerpoint/2010/main" val="37190105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87</a:t>
            </a:fld>
            <a:endParaRPr lang="en-US"/>
          </a:p>
        </p:txBody>
      </p:sp>
    </p:spTree>
    <p:extLst>
      <p:ext uri="{BB962C8B-B14F-4D97-AF65-F5344CB8AC3E}">
        <p14:creationId xmlns:p14="http://schemas.microsoft.com/office/powerpoint/2010/main" val="34821935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88</a:t>
            </a:fld>
            <a:endParaRPr lang="en-US"/>
          </a:p>
        </p:txBody>
      </p:sp>
    </p:spTree>
    <p:extLst>
      <p:ext uri="{BB962C8B-B14F-4D97-AF65-F5344CB8AC3E}">
        <p14:creationId xmlns:p14="http://schemas.microsoft.com/office/powerpoint/2010/main" val="1875890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77527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90</a:t>
            </a:fld>
            <a:endParaRPr lang="en-US"/>
          </a:p>
        </p:txBody>
      </p:sp>
    </p:spTree>
    <p:extLst>
      <p:ext uri="{BB962C8B-B14F-4D97-AF65-F5344CB8AC3E}">
        <p14:creationId xmlns:p14="http://schemas.microsoft.com/office/powerpoint/2010/main" val="35586025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91</a:t>
            </a:fld>
            <a:endParaRPr lang="en-US"/>
          </a:p>
        </p:txBody>
      </p:sp>
    </p:spTree>
    <p:extLst>
      <p:ext uri="{BB962C8B-B14F-4D97-AF65-F5344CB8AC3E}">
        <p14:creationId xmlns:p14="http://schemas.microsoft.com/office/powerpoint/2010/main" val="30855762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92</a:t>
            </a:fld>
            <a:endParaRPr lang="en-US"/>
          </a:p>
        </p:txBody>
      </p:sp>
    </p:spTree>
    <p:extLst>
      <p:ext uri="{BB962C8B-B14F-4D97-AF65-F5344CB8AC3E}">
        <p14:creationId xmlns:p14="http://schemas.microsoft.com/office/powerpoint/2010/main" val="42699644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93</a:t>
            </a:fld>
            <a:endParaRPr lang="en-US"/>
          </a:p>
        </p:txBody>
      </p:sp>
    </p:spTree>
    <p:extLst>
      <p:ext uri="{BB962C8B-B14F-4D97-AF65-F5344CB8AC3E}">
        <p14:creationId xmlns:p14="http://schemas.microsoft.com/office/powerpoint/2010/main" val="26749589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94</a:t>
            </a:fld>
            <a:endParaRPr lang="en-US"/>
          </a:p>
        </p:txBody>
      </p:sp>
    </p:spTree>
    <p:extLst>
      <p:ext uri="{BB962C8B-B14F-4D97-AF65-F5344CB8AC3E}">
        <p14:creationId xmlns:p14="http://schemas.microsoft.com/office/powerpoint/2010/main" val="18539535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95</a:t>
            </a:fld>
            <a:endParaRPr lang="en-US"/>
          </a:p>
        </p:txBody>
      </p:sp>
    </p:spTree>
    <p:extLst>
      <p:ext uri="{BB962C8B-B14F-4D97-AF65-F5344CB8AC3E}">
        <p14:creationId xmlns:p14="http://schemas.microsoft.com/office/powerpoint/2010/main" val="26099516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96</a:t>
            </a:fld>
            <a:endParaRPr lang="en-US"/>
          </a:p>
        </p:txBody>
      </p:sp>
    </p:spTree>
    <p:extLst>
      <p:ext uri="{BB962C8B-B14F-4D97-AF65-F5344CB8AC3E}">
        <p14:creationId xmlns:p14="http://schemas.microsoft.com/office/powerpoint/2010/main" val="391692474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97</a:t>
            </a:fld>
            <a:endParaRPr lang="en-US"/>
          </a:p>
        </p:txBody>
      </p:sp>
    </p:spTree>
    <p:extLst>
      <p:ext uri="{BB962C8B-B14F-4D97-AF65-F5344CB8AC3E}">
        <p14:creationId xmlns:p14="http://schemas.microsoft.com/office/powerpoint/2010/main" val="27231241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98</a:t>
            </a:fld>
            <a:endParaRPr lang="en-US"/>
          </a:p>
        </p:txBody>
      </p:sp>
    </p:spTree>
    <p:extLst>
      <p:ext uri="{BB962C8B-B14F-4D97-AF65-F5344CB8AC3E}">
        <p14:creationId xmlns:p14="http://schemas.microsoft.com/office/powerpoint/2010/main" val="261629373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99</a:t>
            </a:fld>
            <a:endParaRPr lang="en-US"/>
          </a:p>
        </p:txBody>
      </p:sp>
    </p:spTree>
    <p:extLst>
      <p:ext uri="{BB962C8B-B14F-4D97-AF65-F5344CB8AC3E}">
        <p14:creationId xmlns:p14="http://schemas.microsoft.com/office/powerpoint/2010/main" val="3261578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31829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100</a:t>
            </a:fld>
            <a:endParaRPr lang="en-US"/>
          </a:p>
        </p:txBody>
      </p:sp>
    </p:spTree>
    <p:extLst>
      <p:ext uri="{BB962C8B-B14F-4D97-AF65-F5344CB8AC3E}">
        <p14:creationId xmlns:p14="http://schemas.microsoft.com/office/powerpoint/2010/main" val="120272224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101</a:t>
            </a:fld>
            <a:endParaRPr lang="en-US"/>
          </a:p>
        </p:txBody>
      </p:sp>
    </p:spTree>
    <p:extLst>
      <p:ext uri="{BB962C8B-B14F-4D97-AF65-F5344CB8AC3E}">
        <p14:creationId xmlns:p14="http://schemas.microsoft.com/office/powerpoint/2010/main" val="21685566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102</a:t>
            </a:fld>
            <a:endParaRPr lang="en-US"/>
          </a:p>
        </p:txBody>
      </p:sp>
    </p:spTree>
    <p:extLst>
      <p:ext uri="{BB962C8B-B14F-4D97-AF65-F5344CB8AC3E}">
        <p14:creationId xmlns:p14="http://schemas.microsoft.com/office/powerpoint/2010/main" val="22418961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103</a:t>
            </a:fld>
            <a:endParaRPr lang="en-US"/>
          </a:p>
        </p:txBody>
      </p:sp>
    </p:spTree>
    <p:extLst>
      <p:ext uri="{BB962C8B-B14F-4D97-AF65-F5344CB8AC3E}">
        <p14:creationId xmlns:p14="http://schemas.microsoft.com/office/powerpoint/2010/main" val="377108059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104</a:t>
            </a:fld>
            <a:endParaRPr lang="en-US"/>
          </a:p>
        </p:txBody>
      </p:sp>
    </p:spTree>
    <p:extLst>
      <p:ext uri="{BB962C8B-B14F-4D97-AF65-F5344CB8AC3E}">
        <p14:creationId xmlns:p14="http://schemas.microsoft.com/office/powerpoint/2010/main" val="30856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a:pPr/>
              <a:t>1/31/2021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84102C-6C91-450B-A2FE-6BD98EC070D0}" type="datetimeFigureOut">
              <a:rPr lang="en-US" smtClean="0">
                <a:solidFill>
                  <a:prstClr val="black">
                    <a:tint val="75000"/>
                  </a:prstClr>
                </a:solidFill>
              </a:rPr>
              <a:pPr/>
              <a:t>1/31/2021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7EFF78-FF39-4A55-903A-8E414BBDF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747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4102C-6C91-450B-A2FE-6BD98EC070D0}" type="datetimeFigureOut">
              <a:rPr lang="en-US" smtClean="0">
                <a:solidFill>
                  <a:prstClr val="black">
                    <a:tint val="75000"/>
                  </a:prstClr>
                </a:solidFill>
              </a:rPr>
              <a:pPr/>
              <a:t>1/31/2021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7EFF78-FF39-4A55-903A-8E414BBDF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032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4102C-6C91-450B-A2FE-6BD98EC070D0}" type="datetimeFigureOut">
              <a:rPr lang="en-US" smtClean="0">
                <a:solidFill>
                  <a:prstClr val="black">
                    <a:tint val="75000"/>
                  </a:prstClr>
                </a:solidFill>
              </a:rPr>
              <a:pPr/>
              <a:t>1/31/2021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7EFF78-FF39-4A55-903A-8E414BBDF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754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987EADF5-FD08-449E-B761-B5ED895C607D}" type="datetimeFigureOut">
              <a:rPr lang="en-US" smtClean="0">
                <a:solidFill>
                  <a:prstClr val="black">
                    <a:tint val="75000"/>
                  </a:prstClr>
                </a:solidFill>
              </a:rPr>
              <a:pPr>
                <a:defRPr/>
              </a:pPr>
              <a:t>1/31/2021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71FE654-0051-4329-8537-953B11C224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3891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87EADF5-FD08-449E-B761-B5ED895C607D}" type="datetimeFigureOut">
              <a:rPr lang="en-US" smtClean="0">
                <a:solidFill>
                  <a:prstClr val="black">
                    <a:tint val="75000"/>
                  </a:prstClr>
                </a:solidFill>
              </a:rPr>
              <a:pPr>
                <a:defRPr/>
              </a:pPr>
              <a:t>1/31/2021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71FE654-0051-4329-8537-953B11C224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7234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87EADF5-FD08-449E-B761-B5ED895C607D}" type="datetimeFigureOut">
              <a:rPr lang="en-US" smtClean="0">
                <a:solidFill>
                  <a:prstClr val="black">
                    <a:tint val="75000"/>
                  </a:prstClr>
                </a:solidFill>
              </a:rPr>
              <a:pPr>
                <a:defRPr/>
              </a:pPr>
              <a:t>1/31/2021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71FE654-0051-4329-8537-953B11C224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1434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987EADF5-FD08-449E-B761-B5ED895C607D}" type="datetimeFigureOut">
              <a:rPr lang="en-US" smtClean="0">
                <a:solidFill>
                  <a:prstClr val="black">
                    <a:tint val="75000"/>
                  </a:prstClr>
                </a:solidFill>
              </a:rPr>
              <a:pPr>
                <a:defRPr/>
              </a:pPr>
              <a:t>1/31/2021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71FE654-0051-4329-8537-953B11C224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8079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987EADF5-FD08-449E-B761-B5ED895C607D}" type="datetimeFigureOut">
              <a:rPr lang="en-US" smtClean="0">
                <a:solidFill>
                  <a:prstClr val="black">
                    <a:tint val="75000"/>
                  </a:prstClr>
                </a:solidFill>
              </a:rPr>
              <a:pPr>
                <a:defRPr/>
              </a:pPr>
              <a:t>1/31/2021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F71FE654-0051-4329-8537-953B11C224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8013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987EADF5-FD08-449E-B761-B5ED895C607D}" type="datetimeFigureOut">
              <a:rPr lang="en-US" smtClean="0">
                <a:solidFill>
                  <a:prstClr val="black">
                    <a:tint val="75000"/>
                  </a:prstClr>
                </a:solidFill>
              </a:rPr>
              <a:pPr>
                <a:defRPr/>
              </a:pPr>
              <a:t>1/31/2021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71FE654-0051-4329-8537-953B11C224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3596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7EADF5-FD08-449E-B761-B5ED895C607D}" type="datetimeFigureOut">
              <a:rPr lang="en-US" smtClean="0">
                <a:solidFill>
                  <a:prstClr val="black">
                    <a:tint val="75000"/>
                  </a:prstClr>
                </a:solidFill>
              </a:rPr>
              <a:pPr>
                <a:defRPr/>
              </a:pPr>
              <a:t>1/31/2021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71FE654-0051-4329-8537-953B11C224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1716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84102C-6C91-450B-A2FE-6BD98EC070D0}" type="datetimeFigureOut">
              <a:rPr lang="en-US" smtClean="0">
                <a:solidFill>
                  <a:prstClr val="black">
                    <a:tint val="75000"/>
                  </a:prstClr>
                </a:solidFill>
              </a:rPr>
              <a:pPr/>
              <a:t>1/31/2021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7EFF78-FF39-4A55-903A-8E414BBDF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697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87EADF5-FD08-449E-B761-B5ED895C607D}" type="datetimeFigureOut">
              <a:rPr lang="en-US" smtClean="0">
                <a:solidFill>
                  <a:prstClr val="black">
                    <a:tint val="75000"/>
                  </a:prstClr>
                </a:solidFill>
              </a:rPr>
              <a:pPr>
                <a:defRPr/>
              </a:pPr>
              <a:t>1/31/2021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71FE654-0051-4329-8537-953B11C224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3698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87EADF5-FD08-449E-B761-B5ED895C607D}" type="datetimeFigureOut">
              <a:rPr lang="en-US" smtClean="0">
                <a:solidFill>
                  <a:prstClr val="black">
                    <a:tint val="75000"/>
                  </a:prstClr>
                </a:solidFill>
              </a:rPr>
              <a:pPr>
                <a:defRPr/>
              </a:pPr>
              <a:t>1/31/2021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71FE654-0051-4329-8537-953B11C224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2878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87EADF5-FD08-449E-B761-B5ED895C607D}" type="datetimeFigureOut">
              <a:rPr lang="en-US" smtClean="0">
                <a:solidFill>
                  <a:prstClr val="black">
                    <a:tint val="75000"/>
                  </a:prstClr>
                </a:solidFill>
              </a:rPr>
              <a:pPr>
                <a:defRPr/>
              </a:pPr>
              <a:t>1/31/2021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71FE654-0051-4329-8537-953B11C224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6283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87EADF5-FD08-449E-B761-B5ED895C607D}" type="datetimeFigureOut">
              <a:rPr lang="en-US" smtClean="0">
                <a:solidFill>
                  <a:prstClr val="black">
                    <a:tint val="75000"/>
                  </a:prstClr>
                </a:solidFill>
              </a:rPr>
              <a:pPr>
                <a:defRPr/>
              </a:pPr>
              <a:t>1/31/2021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71FE654-0051-4329-8537-953B11C224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483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4102C-6C91-450B-A2FE-6BD98EC070D0}" type="datetimeFigureOut">
              <a:rPr lang="en-US" smtClean="0">
                <a:solidFill>
                  <a:prstClr val="black">
                    <a:tint val="75000"/>
                  </a:prstClr>
                </a:solidFill>
              </a:rPr>
              <a:pPr/>
              <a:t>1/31/2021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7EFF78-FF39-4A55-903A-8E414BBDF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0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84102C-6C91-450B-A2FE-6BD98EC070D0}" type="datetimeFigureOut">
              <a:rPr lang="en-US" smtClean="0">
                <a:solidFill>
                  <a:prstClr val="black">
                    <a:tint val="75000"/>
                  </a:prstClr>
                </a:solidFill>
              </a:rPr>
              <a:pPr/>
              <a:t>1/31/2021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7EFF78-FF39-4A55-903A-8E414BBDF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70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84102C-6C91-450B-A2FE-6BD98EC070D0}" type="datetimeFigureOut">
              <a:rPr lang="en-US" smtClean="0">
                <a:solidFill>
                  <a:prstClr val="black">
                    <a:tint val="75000"/>
                  </a:prstClr>
                </a:solidFill>
              </a:rPr>
              <a:pPr/>
              <a:t>1/31/2021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7EFF78-FF39-4A55-903A-8E414BBDF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5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84102C-6C91-450B-A2FE-6BD98EC070D0}" type="datetimeFigureOut">
              <a:rPr lang="en-US" smtClean="0">
                <a:solidFill>
                  <a:prstClr val="black">
                    <a:tint val="75000"/>
                  </a:prstClr>
                </a:solidFill>
              </a:rPr>
              <a:pPr/>
              <a:t>1/31/2021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17EFF78-FF39-4A55-903A-8E414BBDF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96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84102C-6C91-450B-A2FE-6BD98EC070D0}" type="datetimeFigureOut">
              <a:rPr lang="en-US" smtClean="0">
                <a:solidFill>
                  <a:prstClr val="black">
                    <a:tint val="75000"/>
                  </a:prstClr>
                </a:solidFill>
              </a:rPr>
              <a:pPr/>
              <a:t>1/31/2021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17EFF78-FF39-4A55-903A-8E414BBDF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484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84102C-6C91-450B-A2FE-6BD98EC070D0}" type="datetimeFigureOut">
              <a:rPr lang="en-US" smtClean="0">
                <a:solidFill>
                  <a:prstClr val="black">
                    <a:tint val="75000"/>
                  </a:prstClr>
                </a:solidFill>
              </a:rPr>
              <a:pPr/>
              <a:t>1/31/2021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17EFF78-FF39-4A55-903A-8E414BBDF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844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84102C-6C91-450B-A2FE-6BD98EC070D0}" type="datetimeFigureOut">
              <a:rPr lang="en-US" smtClean="0">
                <a:solidFill>
                  <a:prstClr val="black">
                    <a:tint val="75000"/>
                  </a:prstClr>
                </a:solidFill>
              </a:rPr>
              <a:pPr/>
              <a:t>1/31/2021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7EFF78-FF39-4A55-903A-8E414BBDF8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7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a:pPr/>
              <a:t>1/31/2021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284102C-6C91-450B-A2FE-6BD98EC070D0}" type="datetimeFigureOut">
              <a:rPr lang="en-US" smtClean="0">
                <a:solidFill>
                  <a:prstClr val="black">
                    <a:tint val="75000"/>
                  </a:prstClr>
                </a:solidFill>
              </a:rPr>
              <a:pPr defTabSz="457200"/>
              <a:t>1/31/2021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17EFF78-FF39-4A55-903A-8E414BBDF82E}"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1190612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87EADF5-FD08-449E-B761-B5ED895C607D}" type="datetimeFigureOut">
              <a:rPr lang="en-US" smtClean="0">
                <a:solidFill>
                  <a:prstClr val="black">
                    <a:tint val="75000"/>
                  </a:prstClr>
                </a:solidFill>
              </a:rPr>
              <a:pPr>
                <a:defRPr/>
              </a:pPr>
              <a:t>1/31/2021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71FE654-0051-4329-8537-953B11C224B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20908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70.bin"/><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64.bin"/><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65.bin"/><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66.bin"/><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67.bin"/><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bin"/><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bin"/><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bin"/><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bin"/><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bin"/><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bin"/><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bin"/><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bin"/><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bin"/><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bin"/><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8.bin"/><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9.bin"/><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0.bin"/><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bin"/><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bin"/><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bin"/><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bin"/><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6.bin"/><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bin"/><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1.bin"/><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bin"/><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3.bin"/><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2.bin"/><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3.bin"/><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bin"/><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5.bin"/><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6.bin"/><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7.bin"/><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4.bin"/><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5.bin"/><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6.bin"/><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7.bin"/><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8.bin"/><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9.bin"/><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0.bin"/><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1.bin"/><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2.bin"/><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3.bin"/><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4.bin"/><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5.bin"/><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6.bin"/><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9.bin"/><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0.bin"/><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1.bin"/><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52.bin"/><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53.bin"/><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54.bin"/><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55.bin"/><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2.bin"/><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53.bin"/><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56.bin"/><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57.bin"/><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52.bin"/><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53.bin"/><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58.bin"/><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59.bin"/><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52.bin"/><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53.bin"/><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60.bin"/><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61.bin"/><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62.bin"/><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63.bin"/><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64.bin"/><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65.bin"/><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66.bin"/><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67.bin"/><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68.bin"/><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69.bin"/><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C52961-D5C1-4070-96A1-18C2A5A11063}"/>
              </a:ext>
            </a:extLst>
          </p:cNvPr>
          <p:cNvPicPr>
            <a:picLocks noChangeAspect="1"/>
          </p:cNvPicPr>
          <p:nvPr/>
        </p:nvPicPr>
        <p:blipFill>
          <a:blip r:embed="rId2">
            <a:alphaModFix amt="35000"/>
          </a:blip>
          <a:stretch>
            <a:fillRect/>
          </a:stretch>
        </p:blipFill>
        <p:spPr>
          <a:xfrm>
            <a:off x="0" y="-1078"/>
            <a:ext cx="9144000" cy="6858000"/>
          </a:xfrm>
          <a:prstGeom prst="rect">
            <a:avLst/>
          </a:prstGeom>
        </p:spPr>
      </p:pic>
      <p:sp>
        <p:nvSpPr>
          <p:cNvPr id="3" name="Subtitle 2">
            <a:extLst>
              <a:ext uri="{FF2B5EF4-FFF2-40B4-BE49-F238E27FC236}">
                <a16:creationId xmlns:a16="http://schemas.microsoft.com/office/drawing/2014/main" id="{BF998F2C-3EA7-45C2-9474-4A3C0AED428D}"/>
              </a:ext>
            </a:extLst>
          </p:cNvPr>
          <p:cNvSpPr>
            <a:spLocks noGrp="1"/>
          </p:cNvSpPr>
          <p:nvPr>
            <p:ph type="subTitle" idx="1"/>
          </p:nvPr>
        </p:nvSpPr>
        <p:spPr>
          <a:xfrm>
            <a:off x="0" y="6191273"/>
            <a:ext cx="3757474" cy="666727"/>
          </a:xfrm>
        </p:spPr>
        <p:txBody>
          <a:bodyPr>
            <a:normAutofit fontScale="92500" lnSpcReduction="20000"/>
          </a:bodyPr>
          <a:lstStyle/>
          <a:p>
            <a:r>
              <a:rPr lang="en-US" sz="2000" b="1" dirty="0"/>
              <a:t>Church Of Christ at </a:t>
            </a:r>
          </a:p>
          <a:p>
            <a:r>
              <a:rPr lang="en-US" sz="2000" b="1" dirty="0"/>
              <a:t>Westside Owensboro</a:t>
            </a:r>
          </a:p>
        </p:txBody>
      </p:sp>
      <p:pic>
        <p:nvPicPr>
          <p:cNvPr id="6" name="Picture 5">
            <a:extLst>
              <a:ext uri="{FF2B5EF4-FFF2-40B4-BE49-F238E27FC236}">
                <a16:creationId xmlns:a16="http://schemas.microsoft.com/office/drawing/2014/main" id="{F92F15B0-8D64-40B8-83E7-04FE979C1D05}"/>
              </a:ext>
            </a:extLst>
          </p:cNvPr>
          <p:cNvPicPr>
            <a:picLocks noChangeAspect="1"/>
          </p:cNvPicPr>
          <p:nvPr/>
        </p:nvPicPr>
        <p:blipFill>
          <a:blip r:embed="rId3"/>
          <a:stretch>
            <a:fillRect/>
          </a:stretch>
        </p:blipFill>
        <p:spPr>
          <a:xfrm>
            <a:off x="778435" y="5523115"/>
            <a:ext cx="2008548" cy="668158"/>
          </a:xfrm>
          <a:prstGeom prst="rect">
            <a:avLst/>
          </a:prstGeom>
        </p:spPr>
      </p:pic>
      <p:pic>
        <p:nvPicPr>
          <p:cNvPr id="7" name="Picture 6">
            <a:extLst>
              <a:ext uri="{FF2B5EF4-FFF2-40B4-BE49-F238E27FC236}">
                <a16:creationId xmlns:a16="http://schemas.microsoft.com/office/drawing/2014/main" id="{DBB0FFB9-BFFF-4D5F-8123-F99B8A0D7412}"/>
              </a:ext>
            </a:extLst>
          </p:cNvPr>
          <p:cNvPicPr>
            <a:picLocks noChangeAspect="1"/>
          </p:cNvPicPr>
          <p:nvPr/>
        </p:nvPicPr>
        <p:blipFill>
          <a:blip r:embed="rId4"/>
          <a:stretch>
            <a:fillRect/>
          </a:stretch>
        </p:blipFill>
        <p:spPr>
          <a:xfrm>
            <a:off x="6722498" y="5523115"/>
            <a:ext cx="1598046" cy="668158"/>
          </a:xfrm>
          <a:prstGeom prst="rect">
            <a:avLst/>
          </a:prstGeom>
        </p:spPr>
      </p:pic>
      <p:sp>
        <p:nvSpPr>
          <p:cNvPr id="9" name="Rectangle 8">
            <a:extLst>
              <a:ext uri="{FF2B5EF4-FFF2-40B4-BE49-F238E27FC236}">
                <a16:creationId xmlns:a16="http://schemas.microsoft.com/office/drawing/2014/main" id="{76A4AA0C-85C4-4A10-BB1E-BEEB6DD7BE6B}"/>
              </a:ext>
            </a:extLst>
          </p:cNvPr>
          <p:cNvSpPr/>
          <p:nvPr/>
        </p:nvSpPr>
        <p:spPr>
          <a:xfrm>
            <a:off x="6079940" y="6170694"/>
            <a:ext cx="2883162" cy="707886"/>
          </a:xfrm>
          <a:prstGeom prst="rect">
            <a:avLst/>
          </a:prstGeom>
        </p:spPr>
        <p:txBody>
          <a:bodyPr wrap="none">
            <a:spAutoFit/>
          </a:bodyPr>
          <a:lstStyle/>
          <a:p>
            <a:pPr algn="ctr" defTabSz="457200"/>
            <a:r>
              <a:rPr lang="en-US" sz="2000" b="1" dirty="0">
                <a:solidFill>
                  <a:prstClr val="black"/>
                </a:solidFill>
              </a:rPr>
              <a:t>Westside church of Christ</a:t>
            </a:r>
          </a:p>
          <a:p>
            <a:pPr algn="ctr" defTabSz="457200"/>
            <a:r>
              <a:rPr lang="en-US" sz="2000" b="1" dirty="0">
                <a:solidFill>
                  <a:prstClr val="black"/>
                </a:solidFill>
              </a:rPr>
              <a:t> Owensboro KY</a:t>
            </a:r>
          </a:p>
        </p:txBody>
      </p:sp>
      <p:sp>
        <p:nvSpPr>
          <p:cNvPr id="10" name="TextBox 9">
            <a:extLst>
              <a:ext uri="{FF2B5EF4-FFF2-40B4-BE49-F238E27FC236}">
                <a16:creationId xmlns:a16="http://schemas.microsoft.com/office/drawing/2014/main" id="{E2F24187-5F2C-476C-ABF3-F4F3080F5BBB}"/>
              </a:ext>
            </a:extLst>
          </p:cNvPr>
          <p:cNvSpPr txBox="1"/>
          <p:nvPr/>
        </p:nvSpPr>
        <p:spPr>
          <a:xfrm>
            <a:off x="2998170" y="5091345"/>
            <a:ext cx="3513141" cy="923330"/>
          </a:xfrm>
          <a:prstGeom prst="rect">
            <a:avLst/>
          </a:prstGeom>
          <a:noFill/>
        </p:spPr>
        <p:txBody>
          <a:bodyPr wrap="none" rtlCol="0">
            <a:spAutoFit/>
          </a:bodyPr>
          <a:lstStyle/>
          <a:p>
            <a:pPr algn="ctr" defTabSz="457200"/>
            <a:r>
              <a:rPr lang="en-US" b="1" dirty="0">
                <a:solidFill>
                  <a:prstClr val="black"/>
                </a:solidFill>
              </a:rPr>
              <a:t>Contact Us </a:t>
            </a:r>
          </a:p>
          <a:p>
            <a:pPr algn="ctr" defTabSz="457200"/>
            <a:r>
              <a:rPr lang="en-US" b="1" dirty="0">
                <a:solidFill>
                  <a:prstClr val="black"/>
                </a:solidFill>
              </a:rPr>
              <a:t>(270) 683-4204</a:t>
            </a:r>
          </a:p>
          <a:p>
            <a:pPr algn="ctr" defTabSz="457200"/>
            <a:r>
              <a:rPr lang="en-US" b="1" dirty="0">
                <a:solidFill>
                  <a:prstClr val="black"/>
                </a:solidFill>
              </a:rPr>
              <a:t>westsideowensboroky@gmail.com</a:t>
            </a:r>
          </a:p>
        </p:txBody>
      </p:sp>
      <p:pic>
        <p:nvPicPr>
          <p:cNvPr id="13" name="Picture 12">
            <a:extLst>
              <a:ext uri="{FF2B5EF4-FFF2-40B4-BE49-F238E27FC236}">
                <a16:creationId xmlns:a16="http://schemas.microsoft.com/office/drawing/2014/main" id="{BF54DFEA-3964-4C00-BE1A-6FA86300F1EF}"/>
              </a:ext>
            </a:extLst>
          </p:cNvPr>
          <p:cNvPicPr>
            <a:picLocks noChangeAspect="1"/>
          </p:cNvPicPr>
          <p:nvPr/>
        </p:nvPicPr>
        <p:blipFill>
          <a:blip r:embed="rId5">
            <a:alphaModFix amt="50000"/>
          </a:blip>
          <a:stretch>
            <a:fillRect/>
          </a:stretch>
        </p:blipFill>
        <p:spPr>
          <a:xfrm>
            <a:off x="-6096" y="2666625"/>
            <a:ext cx="3317402" cy="2486807"/>
          </a:xfrm>
          <a:prstGeom prst="rect">
            <a:avLst/>
          </a:prstGeom>
        </p:spPr>
      </p:pic>
      <p:sp>
        <p:nvSpPr>
          <p:cNvPr id="14" name="Rectangle 13">
            <a:extLst>
              <a:ext uri="{FF2B5EF4-FFF2-40B4-BE49-F238E27FC236}">
                <a16:creationId xmlns:a16="http://schemas.microsoft.com/office/drawing/2014/main" id="{67539D20-5A75-4DF7-A263-066FEDF31C43}"/>
              </a:ext>
            </a:extLst>
          </p:cNvPr>
          <p:cNvSpPr/>
          <p:nvPr/>
        </p:nvSpPr>
        <p:spPr>
          <a:xfrm>
            <a:off x="27900" y="3110920"/>
            <a:ext cx="3249409" cy="1323439"/>
          </a:xfrm>
          <a:prstGeom prst="rect">
            <a:avLst/>
          </a:prstGeom>
          <a:noFill/>
        </p:spPr>
        <p:txBody>
          <a:bodyPr wrap="square" lIns="91440" tIns="45720" rIns="91440" bIns="45720">
            <a:spAutoFit/>
          </a:bodyPr>
          <a:lstStyle/>
          <a:p>
            <a:pPr algn="ctr" defTabSz="457200"/>
            <a:r>
              <a:rPr lang="en-US" sz="4000" b="1" dirty="0">
                <a:ln w="9525">
                  <a:solidFill>
                    <a:prstClr val="white"/>
                  </a:solidFill>
                  <a:prstDash val="solid"/>
                </a:ln>
                <a:solidFill>
                  <a:prstClr val="black"/>
                </a:solidFill>
                <a:effectLst>
                  <a:outerShdw blurRad="12700" dist="38100" dir="2700000" algn="tl" rotWithShape="0">
                    <a:prstClr val="white">
                      <a:lumMod val="50000"/>
                    </a:prstClr>
                  </a:outerShdw>
                </a:effectLst>
              </a:rPr>
              <a:t>Please Silence </a:t>
            </a:r>
          </a:p>
          <a:p>
            <a:pPr algn="ctr" defTabSz="457200"/>
            <a:r>
              <a:rPr lang="en-US" sz="4000" b="1" dirty="0">
                <a:ln w="9525">
                  <a:solidFill>
                    <a:prstClr val="white"/>
                  </a:solidFill>
                  <a:prstDash val="solid"/>
                </a:ln>
                <a:solidFill>
                  <a:prstClr val="black"/>
                </a:solidFill>
                <a:effectLst>
                  <a:outerShdw blurRad="12700" dist="38100" dir="2700000" algn="tl" rotWithShape="0">
                    <a:prstClr val="white">
                      <a:lumMod val="50000"/>
                    </a:prstClr>
                  </a:outerShdw>
                </a:effectLst>
              </a:rPr>
              <a:t>Your Devices </a:t>
            </a:r>
          </a:p>
        </p:txBody>
      </p:sp>
      <p:sp>
        <p:nvSpPr>
          <p:cNvPr id="16" name="TextBox 15">
            <a:extLst>
              <a:ext uri="{FF2B5EF4-FFF2-40B4-BE49-F238E27FC236}">
                <a16:creationId xmlns:a16="http://schemas.microsoft.com/office/drawing/2014/main" id="{D5592159-30C4-43B9-ACDD-7D1210F72831}"/>
              </a:ext>
            </a:extLst>
          </p:cNvPr>
          <p:cNvSpPr txBox="1"/>
          <p:nvPr/>
        </p:nvSpPr>
        <p:spPr>
          <a:xfrm>
            <a:off x="5120507" y="2568109"/>
            <a:ext cx="3876123" cy="2585323"/>
          </a:xfrm>
          <a:prstGeom prst="rect">
            <a:avLst/>
          </a:prstGeom>
          <a:noFill/>
        </p:spPr>
        <p:txBody>
          <a:bodyPr wrap="square" rtlCol="0">
            <a:spAutoFit/>
          </a:bodyPr>
          <a:lstStyle/>
          <a:p>
            <a:pPr algn="ctr" defTabSz="457200"/>
            <a:r>
              <a:rPr lang="en-US" b="1" u="sng" dirty="0">
                <a:solidFill>
                  <a:srgbClr val="FF0000"/>
                </a:solidFill>
              </a:rPr>
              <a:t>Hebrews 10: 24 &amp; 25</a:t>
            </a:r>
          </a:p>
          <a:p>
            <a:pPr defTabSz="457200"/>
            <a:endParaRPr lang="en-US" b="1" dirty="0">
              <a:solidFill>
                <a:srgbClr val="FF0000"/>
              </a:solidFill>
            </a:endParaRPr>
          </a:p>
          <a:p>
            <a:pPr defTabSz="457200"/>
            <a:r>
              <a:rPr lang="en-US" b="1" dirty="0">
                <a:solidFill>
                  <a:srgbClr val="FF0000"/>
                </a:solidFill>
              </a:rPr>
              <a:t>And let us consider one another in order to stir up love and good works, not forsaking the assembling of ourselves together, as is the manner of some, but exhorting one another, and so much the more as you see the Day approaching. </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6503" y="-17439"/>
            <a:ext cx="3502152" cy="2676144"/>
          </a:xfrm>
          <a:prstGeom prst="rect">
            <a:avLst/>
          </a:prstGeom>
        </p:spPr>
      </p:pic>
    </p:spTree>
    <p:extLst>
      <p:ext uri="{BB962C8B-B14F-4D97-AF65-F5344CB8AC3E}">
        <p14:creationId xmlns:p14="http://schemas.microsoft.com/office/powerpoint/2010/main" val="10783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4993230"/>
      </p:ext>
    </p:extLst>
  </p:cSld>
  <p:clrMapOvr>
    <a:masterClrMapping/>
  </p:clrMapOvr>
  <p:transition spd="med">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- 2.3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C.3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C.4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814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4836522"/>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1848180"/>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787979"/>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1941495"/>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3497196"/>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3920962"/>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4041361"/>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6391876"/>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5630920"/>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04800" y="152400"/>
            <a:ext cx="8534400" cy="4988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a:buSzPct val="45000"/>
              <a:buFont typeface="Wingdings" charset="2"/>
              <a:buNone/>
            </a:pPr>
            <a:r>
              <a:rPr lang="en-US" altLang="en-US" sz="4000" dirty="0">
                <a:effectLst>
                  <a:outerShdw blurRad="38100" dist="38100" dir="2700000" algn="tl">
                    <a:srgbClr val="C0C0C0"/>
                  </a:outerShdw>
                </a:effectLst>
                <a:latin typeface="Segoe UI" pitchFamily="32" charset="0"/>
                <a:cs typeface="Segoe UI" pitchFamily="32" charset="0"/>
              </a:rPr>
              <a:t>Westside Church of Christ</a:t>
            </a:r>
          </a:p>
          <a:p>
            <a:pPr>
              <a:buSzPct val="45000"/>
              <a:buFont typeface="Wingdings" charset="2"/>
              <a:buNone/>
            </a:pPr>
            <a:endParaRPr lang="en-US" altLang="en-US" dirty="0"/>
          </a:p>
          <a:p>
            <a:pPr>
              <a:buSzPct val="45000"/>
              <a:buFont typeface="Wingdings" charset="2"/>
              <a:buNone/>
            </a:pPr>
            <a:r>
              <a:rPr lang="en-US" altLang="en-US" sz="2800" dirty="0">
                <a:effectLst>
                  <a:outerShdw blurRad="38100" dist="38100" dir="2700000" algn="tl">
                    <a:srgbClr val="C0C0C0"/>
                  </a:outerShdw>
                </a:effectLst>
                <a:latin typeface="Segoe UI" pitchFamily="32" charset="0"/>
                <a:cs typeface="Segoe UI" pitchFamily="32" charset="0"/>
              </a:rPr>
              <a:t>Sunday Bible Class: </a:t>
            </a:r>
            <a:br>
              <a:rPr lang="en-US" altLang="en-US" sz="2800" dirty="0">
                <a:effectLst>
                  <a:outerShdw blurRad="38100" dist="38100" dir="2700000" algn="tl">
                    <a:srgbClr val="C0C0C0"/>
                  </a:outerShdw>
                </a:effectLst>
                <a:latin typeface="Segoe UI" pitchFamily="32" charset="0"/>
                <a:cs typeface="Segoe UI" pitchFamily="32" charset="0"/>
              </a:rPr>
            </a:br>
            <a:r>
              <a:rPr lang="en-US" altLang="en-US" sz="2800" dirty="0">
                <a:effectLst>
                  <a:outerShdw blurRad="38100" dist="38100" dir="2700000" algn="tl">
                    <a:srgbClr val="C0C0C0"/>
                  </a:outerShdw>
                </a:effectLst>
                <a:latin typeface="Segoe UI" pitchFamily="32" charset="0"/>
                <a:cs typeface="Segoe UI" pitchFamily="32" charset="0"/>
              </a:rPr>
              <a:t>9:30 AM</a:t>
            </a:r>
          </a:p>
          <a:p>
            <a:pPr>
              <a:buSzPct val="45000"/>
              <a:buFont typeface="Wingdings" charset="2"/>
              <a:buNone/>
            </a:pPr>
            <a:endParaRPr lang="en-US" altLang="en-US" sz="1200" dirty="0">
              <a:effectLst>
                <a:outerShdw blurRad="38100" dist="38100" dir="2700000" algn="tl">
                  <a:srgbClr val="C0C0C0"/>
                </a:outerShdw>
              </a:effectLst>
              <a:latin typeface="Segoe UI" pitchFamily="32" charset="0"/>
              <a:cs typeface="Segoe UI" pitchFamily="32" charset="0"/>
            </a:endParaRPr>
          </a:p>
          <a:p>
            <a:pPr>
              <a:buSzPct val="45000"/>
              <a:buFont typeface="Wingdings" charset="2"/>
              <a:buNone/>
            </a:pPr>
            <a:r>
              <a:rPr lang="en-US" altLang="en-US" sz="2800" dirty="0">
                <a:effectLst>
                  <a:outerShdw blurRad="38100" dist="38100" dir="2700000" algn="tl">
                    <a:srgbClr val="C0C0C0"/>
                  </a:outerShdw>
                </a:effectLst>
                <a:latin typeface="Segoe UI" pitchFamily="32" charset="0"/>
                <a:cs typeface="Segoe UI" pitchFamily="32" charset="0"/>
              </a:rPr>
              <a:t>Sunday Worship: </a:t>
            </a:r>
            <a:br>
              <a:rPr lang="en-US" altLang="en-US" sz="2800" dirty="0">
                <a:effectLst>
                  <a:outerShdw blurRad="38100" dist="38100" dir="2700000" algn="tl">
                    <a:srgbClr val="C0C0C0"/>
                  </a:outerShdw>
                </a:effectLst>
                <a:latin typeface="Segoe UI" pitchFamily="32" charset="0"/>
                <a:cs typeface="Segoe UI" pitchFamily="32" charset="0"/>
              </a:rPr>
            </a:br>
            <a:r>
              <a:rPr lang="en-US" altLang="en-US" sz="2800" dirty="0">
                <a:effectLst>
                  <a:outerShdw blurRad="38100" dist="38100" dir="2700000" algn="tl">
                    <a:srgbClr val="C0C0C0"/>
                  </a:outerShdw>
                </a:effectLst>
                <a:latin typeface="Segoe UI" pitchFamily="32" charset="0"/>
                <a:cs typeface="Segoe UI" pitchFamily="32" charset="0"/>
              </a:rPr>
              <a:t>10:30 AM</a:t>
            </a:r>
          </a:p>
          <a:p>
            <a:pPr>
              <a:buSzPct val="45000"/>
              <a:buFont typeface="Wingdings" charset="2"/>
              <a:buNone/>
            </a:pPr>
            <a:endParaRPr lang="en-US" altLang="en-US" sz="1200" dirty="0">
              <a:effectLst>
                <a:outerShdw blurRad="38100" dist="38100" dir="2700000" algn="tl">
                  <a:srgbClr val="C0C0C0"/>
                </a:outerShdw>
              </a:effectLst>
              <a:latin typeface="Segoe UI" pitchFamily="32" charset="0"/>
              <a:cs typeface="Segoe UI" pitchFamily="32" charset="0"/>
            </a:endParaRPr>
          </a:p>
          <a:p>
            <a:pPr>
              <a:buSzPct val="45000"/>
              <a:buFont typeface="Wingdings" charset="2"/>
              <a:buNone/>
            </a:pPr>
            <a:r>
              <a:rPr lang="en-US" altLang="en-US" sz="2800" dirty="0">
                <a:effectLst>
                  <a:outerShdw blurRad="38100" dist="38100" dir="2700000" algn="tl">
                    <a:srgbClr val="C0C0C0"/>
                  </a:outerShdw>
                </a:effectLst>
                <a:latin typeface="Segoe UI" pitchFamily="32" charset="0"/>
                <a:cs typeface="Segoe UI" pitchFamily="32" charset="0"/>
              </a:rPr>
              <a:t>Sunday Worship: </a:t>
            </a:r>
            <a:r>
              <a:rPr lang="en-US" altLang="en-US" sz="2800" dirty="0" smtClean="0">
                <a:effectLst>
                  <a:outerShdw blurRad="38100" dist="38100" dir="2700000" algn="tl">
                    <a:srgbClr val="C0C0C0"/>
                  </a:outerShdw>
                </a:effectLst>
                <a:latin typeface="Segoe UI" pitchFamily="32" charset="0"/>
                <a:cs typeface="Segoe UI" pitchFamily="32" charset="0"/>
              </a:rPr>
              <a:t>             </a:t>
            </a:r>
            <a:r>
              <a:rPr lang="en-US" altLang="en-US" sz="2800" dirty="0">
                <a:effectLst>
                  <a:outerShdw blurRad="38100" dist="38100" dir="2700000" algn="tl">
                    <a:srgbClr val="C0C0C0"/>
                  </a:outerShdw>
                </a:effectLst>
                <a:latin typeface="Segoe UI" pitchFamily="32" charset="0"/>
                <a:cs typeface="Segoe UI" pitchFamily="32" charset="0"/>
              </a:rPr>
              <a:t/>
            </a:r>
            <a:br>
              <a:rPr lang="en-US" altLang="en-US" sz="2800" dirty="0">
                <a:effectLst>
                  <a:outerShdw blurRad="38100" dist="38100" dir="2700000" algn="tl">
                    <a:srgbClr val="C0C0C0"/>
                  </a:outerShdw>
                </a:effectLst>
                <a:latin typeface="Segoe UI" pitchFamily="32" charset="0"/>
                <a:cs typeface="Segoe UI" pitchFamily="32" charset="0"/>
              </a:rPr>
            </a:br>
            <a:r>
              <a:rPr lang="en-US" altLang="en-US" sz="2800" dirty="0">
                <a:effectLst>
                  <a:outerShdw blurRad="38100" dist="38100" dir="2700000" algn="tl">
                    <a:srgbClr val="C0C0C0"/>
                  </a:outerShdw>
                </a:effectLst>
                <a:latin typeface="Segoe UI" pitchFamily="32" charset="0"/>
                <a:cs typeface="Segoe UI" pitchFamily="32" charset="0"/>
              </a:rPr>
              <a:t>5:00 </a:t>
            </a:r>
            <a:r>
              <a:rPr lang="en-US" altLang="en-US" sz="2800" dirty="0" smtClean="0">
                <a:effectLst>
                  <a:outerShdw blurRad="38100" dist="38100" dir="2700000" algn="tl">
                    <a:srgbClr val="C0C0C0"/>
                  </a:outerShdw>
                </a:effectLst>
                <a:latin typeface="Segoe UI" pitchFamily="32" charset="0"/>
                <a:cs typeface="Segoe UI" pitchFamily="32" charset="0"/>
              </a:rPr>
              <a:t>PM                    </a:t>
            </a:r>
            <a:endParaRPr lang="en-US" altLang="en-US" sz="2800" dirty="0">
              <a:effectLst>
                <a:outerShdw blurRad="38100" dist="38100" dir="2700000" algn="tl">
                  <a:srgbClr val="C0C0C0"/>
                </a:outerShdw>
              </a:effectLst>
              <a:latin typeface="Segoe UI" pitchFamily="32" charset="0"/>
              <a:cs typeface="Segoe UI" pitchFamily="32" charset="0"/>
            </a:endParaRPr>
          </a:p>
          <a:p>
            <a:pPr>
              <a:buSzPct val="45000"/>
              <a:buFont typeface="Wingdings" charset="2"/>
              <a:buNone/>
            </a:pPr>
            <a:r>
              <a:rPr lang="en-US" altLang="en-US" sz="1200" dirty="0" smtClean="0">
                <a:effectLst>
                  <a:outerShdw blurRad="38100" dist="38100" dir="2700000" algn="tl">
                    <a:srgbClr val="C0C0C0"/>
                  </a:outerShdw>
                </a:effectLst>
                <a:latin typeface="Segoe UI" pitchFamily="32" charset="0"/>
                <a:cs typeface="Segoe UI" pitchFamily="32" charset="0"/>
              </a:rPr>
              <a:t>                                                                                                          </a:t>
            </a:r>
            <a:endParaRPr lang="en-US" altLang="en-US" sz="1200" dirty="0">
              <a:effectLst>
                <a:outerShdw blurRad="38100" dist="38100" dir="2700000" algn="tl">
                  <a:srgbClr val="C0C0C0"/>
                </a:outerShdw>
              </a:effectLst>
              <a:latin typeface="Segoe UI" pitchFamily="32" charset="0"/>
              <a:cs typeface="Segoe UI" pitchFamily="32" charset="0"/>
            </a:endParaRPr>
          </a:p>
          <a:p>
            <a:pPr>
              <a:buSzPct val="45000"/>
              <a:buFont typeface="Wingdings" charset="2"/>
              <a:buNone/>
            </a:pPr>
            <a:r>
              <a:rPr lang="en-US" altLang="en-US" sz="2800" dirty="0">
                <a:effectLst>
                  <a:outerShdw blurRad="38100" dist="38100" dir="2700000" algn="tl">
                    <a:srgbClr val="C0C0C0"/>
                  </a:outerShdw>
                </a:effectLst>
                <a:latin typeface="Segoe UI" pitchFamily="32" charset="0"/>
                <a:cs typeface="Segoe UI" pitchFamily="32" charset="0"/>
              </a:rPr>
              <a:t>Wednesday Bible Class: </a:t>
            </a:r>
            <a:r>
              <a:rPr lang="en-US" altLang="en-US" sz="2800" dirty="0" smtClean="0">
                <a:effectLst>
                  <a:outerShdw blurRad="38100" dist="38100" dir="2700000" algn="tl">
                    <a:srgbClr val="C0C0C0"/>
                  </a:outerShdw>
                </a:effectLst>
                <a:latin typeface="Segoe UI" pitchFamily="32" charset="0"/>
                <a:cs typeface="Segoe UI" pitchFamily="32" charset="0"/>
              </a:rPr>
              <a:t>             </a:t>
            </a:r>
            <a:r>
              <a:rPr lang="en-US" altLang="en-US" sz="2800" dirty="0">
                <a:effectLst>
                  <a:outerShdw blurRad="38100" dist="38100" dir="2700000" algn="tl">
                    <a:srgbClr val="C0C0C0"/>
                  </a:outerShdw>
                </a:effectLst>
                <a:latin typeface="Segoe UI" pitchFamily="32" charset="0"/>
                <a:cs typeface="Segoe UI" pitchFamily="32" charset="0"/>
              </a:rPr>
              <a:t/>
            </a:r>
            <a:br>
              <a:rPr lang="en-US" altLang="en-US" sz="2800" dirty="0">
                <a:effectLst>
                  <a:outerShdw blurRad="38100" dist="38100" dir="2700000" algn="tl">
                    <a:srgbClr val="C0C0C0"/>
                  </a:outerShdw>
                </a:effectLst>
                <a:latin typeface="Segoe UI" pitchFamily="32" charset="0"/>
                <a:cs typeface="Segoe UI" pitchFamily="32" charset="0"/>
              </a:rPr>
            </a:br>
            <a:r>
              <a:rPr lang="en-US" altLang="en-US" sz="2800" dirty="0" smtClean="0">
                <a:effectLst>
                  <a:outerShdw blurRad="38100" dist="38100" dir="2700000" algn="tl">
                    <a:srgbClr val="C0C0C0"/>
                  </a:outerShdw>
                </a:effectLst>
                <a:latin typeface="Segoe UI" pitchFamily="32" charset="0"/>
                <a:cs typeface="Segoe UI" pitchFamily="32" charset="0"/>
              </a:rPr>
              <a:t>6:30 PM                                </a:t>
            </a:r>
            <a:endParaRPr lang="en-US" altLang="en-US" sz="2800" dirty="0">
              <a:effectLst>
                <a:outerShdw blurRad="38100" dist="38100" dir="2700000" algn="tl">
                  <a:srgbClr val="C0C0C0"/>
                </a:outerShdw>
              </a:effectLst>
              <a:latin typeface="Segoe UI" pitchFamily="32" charset="0"/>
              <a:cs typeface="Segoe UI" pitchFamily="32" charset="0"/>
            </a:endParaRPr>
          </a:p>
        </p:txBody>
      </p:sp>
      <p:sp>
        <p:nvSpPr>
          <p:cNvPr id="3074" name="Text Box 2"/>
          <p:cNvSpPr txBox="1">
            <a:spLocks noChangeArrowheads="1"/>
          </p:cNvSpPr>
          <p:nvPr/>
        </p:nvSpPr>
        <p:spPr bwMode="auto">
          <a:xfrm>
            <a:off x="4267200" y="838200"/>
            <a:ext cx="4572000" cy="31415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215900" indent="-215900">
              <a:tabLst>
                <a:tab pos="723900" algn="l"/>
                <a:tab pos="1447800" algn="l"/>
                <a:tab pos="2171700" algn="l"/>
                <a:tab pos="2895600" algn="l"/>
                <a:tab pos="3619500" algn="l"/>
                <a:tab pos="43434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9pPr>
          </a:lstStyle>
          <a:p>
            <a:pPr>
              <a:buSzPct val="45000"/>
              <a:buFont typeface="Wingdings" charset="2"/>
              <a:buNone/>
            </a:pPr>
            <a:r>
              <a:rPr lang="en-US" altLang="en-US" sz="2200" dirty="0">
                <a:effectLst>
                  <a:outerShdw blurRad="38100" dist="38100" dir="2700000" algn="tl">
                    <a:srgbClr val="C0C0C0"/>
                  </a:outerShdw>
                </a:effectLst>
                <a:latin typeface="Segoe UI" pitchFamily="32" charset="0"/>
                <a:cs typeface="Segoe UI" pitchFamily="32" charset="0"/>
              </a:rPr>
              <a:t>Remember in your prayers</a:t>
            </a:r>
            <a:r>
              <a:rPr lang="en-US" altLang="en-US" sz="2200" dirty="0" smtClean="0">
                <a:effectLst>
                  <a:outerShdw blurRad="38100" dist="38100" dir="2700000" algn="tl">
                    <a:srgbClr val="C0C0C0"/>
                  </a:outerShdw>
                </a:effectLst>
                <a:latin typeface="Segoe UI" pitchFamily="32" charset="0"/>
                <a:cs typeface="Segoe UI" pitchFamily="32" charset="0"/>
              </a:rPr>
              <a:t>:</a:t>
            </a:r>
            <a:endParaRPr lang="en-US" altLang="en-US" sz="2200" dirty="0">
              <a:effectLst>
                <a:outerShdw blurRad="38100" dist="38100" dir="2700000" algn="tl">
                  <a:srgbClr val="C0C0C0"/>
                </a:outerShdw>
              </a:effectLst>
              <a:latin typeface="Segoe UI" pitchFamily="32" charset="0"/>
              <a:cs typeface="Segoe UI" pitchFamily="32" charset="0"/>
            </a:endParaRPr>
          </a:p>
          <a:p>
            <a:pPr>
              <a:buSzPct val="45000"/>
              <a:buFont typeface="Wingdings" charset="2"/>
              <a:buNone/>
            </a:pPr>
            <a:r>
              <a:rPr lang="en-US" altLang="en-US" sz="2200" dirty="0">
                <a:effectLst>
                  <a:outerShdw blurRad="38100" dist="38100" dir="2700000" algn="tl">
                    <a:srgbClr val="C0C0C0"/>
                  </a:outerShdw>
                </a:effectLst>
                <a:latin typeface="Segoe UI" pitchFamily="32" charset="0"/>
                <a:cs typeface="Segoe UI" pitchFamily="32" charset="0"/>
              </a:rPr>
              <a:t>Wanda </a:t>
            </a:r>
            <a:r>
              <a:rPr lang="en-US" altLang="en-US" sz="2200" dirty="0" err="1" smtClean="0">
                <a:effectLst>
                  <a:outerShdw blurRad="38100" dist="38100" dir="2700000" algn="tl">
                    <a:srgbClr val="C0C0C0"/>
                  </a:outerShdw>
                </a:effectLst>
                <a:latin typeface="Segoe UI" pitchFamily="32" charset="0"/>
                <a:cs typeface="Segoe UI" pitchFamily="32" charset="0"/>
              </a:rPr>
              <a:t>Bradberry</a:t>
            </a:r>
            <a:endParaRPr lang="en-US" altLang="en-US" sz="2200" dirty="0" smtClean="0">
              <a:effectLst>
                <a:outerShdw blurRad="38100" dist="38100" dir="2700000" algn="tl">
                  <a:srgbClr val="C0C0C0"/>
                </a:outerShdw>
              </a:effectLst>
              <a:latin typeface="Segoe UI" pitchFamily="32" charset="0"/>
              <a:cs typeface="Segoe UI" pitchFamily="32" charset="0"/>
            </a:endParaRPr>
          </a:p>
          <a:p>
            <a:pPr>
              <a:buSzPct val="45000"/>
              <a:buFont typeface="Wingdings" charset="2"/>
              <a:buNone/>
            </a:pPr>
            <a:r>
              <a:rPr lang="en-US" altLang="en-US" sz="2200" dirty="0" smtClean="0">
                <a:effectLst>
                  <a:outerShdw blurRad="38100" dist="38100" dir="2700000" algn="tl">
                    <a:srgbClr val="C0C0C0"/>
                  </a:outerShdw>
                </a:effectLst>
                <a:latin typeface="Segoe UI" pitchFamily="32" charset="0"/>
                <a:cs typeface="Segoe UI" pitchFamily="32" charset="0"/>
              </a:rPr>
              <a:t>Richard Hill</a:t>
            </a:r>
          </a:p>
          <a:p>
            <a:pPr>
              <a:buSzPct val="45000"/>
              <a:buFont typeface="Wingdings" charset="2"/>
              <a:buNone/>
            </a:pPr>
            <a:r>
              <a:rPr lang="en-US" altLang="en-US" sz="2200" dirty="0" smtClean="0">
                <a:effectLst>
                  <a:outerShdw blurRad="38100" dist="38100" dir="2700000" algn="tl">
                    <a:srgbClr val="C0C0C0"/>
                  </a:outerShdw>
                </a:effectLst>
                <a:latin typeface="Segoe UI" pitchFamily="32" charset="0"/>
                <a:cs typeface="Segoe UI" pitchFamily="32" charset="0"/>
              </a:rPr>
              <a:t>Don &amp; Alice Ward</a:t>
            </a:r>
          </a:p>
          <a:p>
            <a:pPr>
              <a:buSzPct val="45000"/>
              <a:buFont typeface="Wingdings" charset="2"/>
              <a:buNone/>
            </a:pPr>
            <a:endParaRPr lang="en-US" altLang="en-US" sz="2200" dirty="0" smtClean="0">
              <a:effectLst>
                <a:outerShdw blurRad="38100" dist="38100" dir="2700000" algn="tl">
                  <a:srgbClr val="C0C0C0"/>
                </a:outerShdw>
              </a:effectLst>
              <a:latin typeface="Segoe UI" pitchFamily="32" charset="0"/>
              <a:cs typeface="Segoe UI" pitchFamily="32" charset="0"/>
            </a:endParaRPr>
          </a:p>
          <a:p>
            <a:pPr>
              <a:buSzPct val="45000"/>
              <a:buFont typeface="Wingdings" charset="2"/>
              <a:buNone/>
            </a:pPr>
            <a:endParaRPr lang="en-US" altLang="en-US" sz="2200" dirty="0" smtClean="0">
              <a:effectLst>
                <a:outerShdw blurRad="38100" dist="38100" dir="2700000" algn="tl">
                  <a:srgbClr val="C0C0C0"/>
                </a:outerShdw>
              </a:effectLst>
              <a:latin typeface="Segoe UI" pitchFamily="32" charset="0"/>
              <a:cs typeface="Segoe UI" pitchFamily="32" charset="0"/>
            </a:endParaRPr>
          </a:p>
          <a:p>
            <a:pPr>
              <a:buSzPct val="45000"/>
              <a:buFont typeface="Wingdings" charset="2"/>
              <a:buNone/>
            </a:pPr>
            <a:endParaRPr lang="en-US" altLang="en-US" sz="2200" dirty="0" smtClean="0">
              <a:effectLst>
                <a:outerShdw blurRad="38100" dist="38100" dir="2700000" algn="tl">
                  <a:srgbClr val="C0C0C0"/>
                </a:outerShdw>
              </a:effectLst>
              <a:latin typeface="Segoe UI" pitchFamily="32" charset="0"/>
              <a:cs typeface="Segoe UI" pitchFamily="32" charset="0"/>
            </a:endParaRPr>
          </a:p>
          <a:p>
            <a:pPr>
              <a:buSzPct val="45000"/>
              <a:buFont typeface="Wingdings" charset="2"/>
              <a:buNone/>
            </a:pPr>
            <a:endParaRPr lang="en-US" altLang="en-US" sz="2200" dirty="0" smtClean="0">
              <a:effectLst>
                <a:outerShdw blurRad="38100" dist="38100" dir="2700000" algn="tl">
                  <a:srgbClr val="C0C0C0"/>
                </a:outerShdw>
              </a:effectLst>
              <a:latin typeface="Segoe UI" pitchFamily="32" charset="0"/>
              <a:cs typeface="Segoe UI" pitchFamily="32" charset="0"/>
            </a:endParaRPr>
          </a:p>
          <a:p>
            <a:pPr>
              <a:buSzPct val="45000"/>
              <a:buFont typeface="Wingdings" charset="2"/>
              <a:buNone/>
            </a:pPr>
            <a:endParaRPr lang="en-US" altLang="en-US" sz="2200" dirty="0">
              <a:effectLst>
                <a:outerShdw blurRad="38100" dist="38100" dir="2700000" algn="tl">
                  <a:srgbClr val="C0C0C0"/>
                </a:outerShdw>
              </a:effectLst>
              <a:latin typeface="Segoe UI" pitchFamily="32" charset="0"/>
              <a:cs typeface="Segoe UI" pitchFamily="32" charset="0"/>
            </a:endParaRPr>
          </a:p>
        </p:txBody>
      </p:sp>
    </p:spTree>
    <p:extLst>
      <p:ext uri="{BB962C8B-B14F-4D97-AF65-F5344CB8AC3E}">
        <p14:creationId xmlns:p14="http://schemas.microsoft.com/office/powerpoint/2010/main" val="3842166100"/>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6149812"/>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9510798"/>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3884897"/>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1791792"/>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573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- 1.3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2611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C.3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C.4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C.5</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C.6</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- 2.2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- 2.3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7276127"/>
      </p:ext>
    </p:extLst>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C.3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C.4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C.5</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C.6</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2</a:t>
            </a: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- 3.1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- 3.2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- 3.3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C.3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1995396"/>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C.4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C.5</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635 - A Beautiful Prayer - C.6</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6597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069 - What A Friend We Have In Jesus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069 - What A Friend We Have In Jesus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069 - What A Friend We Have In Jesus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069 - What A Friend We Have In Jesus - 1.3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069 - What A Friend We Have In Jesus - 1.4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069 - What A Friend We Have In Jesus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7727842"/>
      </p:ext>
    </p:extLst>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069 - What A Friend We Have In Jesus - 2.2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069 - What A Friend We Have In Jesus - 2.3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069 - What A Friend We Have In Jesus - 2.4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2</a:t>
            </a: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069 - What A Friend We Have In Jesus - 3.1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069 - What A Friend We Have In Jesus - 3.2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069 - What A Friend We Have In Jesus - 3.3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069 - What A Friend We Have In Jesus - 3.4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4353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62" y="21770"/>
            <a:ext cx="9130937" cy="6848203"/>
          </a:xfrm>
          <a:prstGeom prst="rect">
            <a:avLst/>
          </a:prstGeom>
        </p:spPr>
      </p:pic>
      <p:sp>
        <p:nvSpPr>
          <p:cNvPr id="2" name="Title 1"/>
          <p:cNvSpPr>
            <a:spLocks noGrp="1"/>
          </p:cNvSpPr>
          <p:nvPr>
            <p:ph type="ctrTitle"/>
          </p:nvPr>
        </p:nvSpPr>
        <p:spPr/>
        <p:txBody>
          <a:bodyPr>
            <a:normAutofit/>
          </a:bodyPr>
          <a:lstStyle/>
          <a:p>
            <a:r>
              <a:rPr lang="en-US" sz="7200" b="1" dirty="0" smtClean="0"/>
              <a:t>Jesus Prayed </a:t>
            </a:r>
            <a:endParaRPr lang="en-US" sz="72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144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00" y="5799"/>
            <a:ext cx="9132600" cy="6846401"/>
          </a:xfrm>
          <a:prstGeom prst="rect">
            <a:avLst/>
          </a:prstGeom>
        </p:spPr>
      </p:pic>
      <p:sp>
        <p:nvSpPr>
          <p:cNvPr id="2" name="Title 1"/>
          <p:cNvSpPr>
            <a:spLocks noGrp="1"/>
          </p:cNvSpPr>
          <p:nvPr>
            <p:ph type="title"/>
          </p:nvPr>
        </p:nvSpPr>
        <p:spPr/>
        <p:txBody>
          <a:bodyPr>
            <a:normAutofit/>
          </a:bodyPr>
          <a:lstStyle/>
          <a:p>
            <a:r>
              <a:rPr lang="en-US" sz="5400" b="1" dirty="0" smtClean="0"/>
              <a:t>Jesus Prayed </a:t>
            </a:r>
            <a:r>
              <a:rPr lang="en-US" sz="5400" b="1" dirty="0" smtClean="0"/>
              <a:t>Often</a:t>
            </a:r>
            <a:endParaRPr lang="en-US" sz="5400" b="1" dirty="0"/>
          </a:p>
        </p:txBody>
      </p:sp>
      <p:sp>
        <p:nvSpPr>
          <p:cNvPr id="3" name="Content Placeholder 2"/>
          <p:cNvSpPr>
            <a:spLocks noGrp="1"/>
          </p:cNvSpPr>
          <p:nvPr>
            <p:ph idx="1"/>
          </p:nvPr>
        </p:nvSpPr>
        <p:spPr/>
        <p:txBody>
          <a:bodyPr>
            <a:normAutofit/>
          </a:bodyPr>
          <a:lstStyle/>
          <a:p>
            <a:r>
              <a:rPr lang="en-US" sz="3200" b="1" dirty="0" smtClean="0"/>
              <a:t>Hebrews 5:7 offered up prayers and supplication </a:t>
            </a:r>
          </a:p>
          <a:p>
            <a:r>
              <a:rPr lang="en-US" sz="3200" b="1" dirty="0" smtClean="0"/>
              <a:t>Luke 3:21 at His baptism </a:t>
            </a:r>
          </a:p>
          <a:p>
            <a:r>
              <a:rPr lang="en-US" sz="3200" b="1" dirty="0" smtClean="0"/>
              <a:t>Matthew 14:23 by Himself to pray </a:t>
            </a:r>
          </a:p>
          <a:p>
            <a:r>
              <a:rPr lang="en-US" sz="3200" b="1" dirty="0" smtClean="0"/>
              <a:t>Mark 1:35 early in the morning </a:t>
            </a:r>
          </a:p>
          <a:p>
            <a:r>
              <a:rPr lang="en-US" sz="3200" b="1" dirty="0" smtClean="0"/>
              <a:t>Luke 11:1-4 teach us to pray </a:t>
            </a:r>
          </a:p>
        </p:txBody>
      </p:sp>
    </p:spTree>
    <p:extLst>
      <p:ext uri="{BB962C8B-B14F-4D97-AF65-F5344CB8AC3E}">
        <p14:creationId xmlns:p14="http://schemas.microsoft.com/office/powerpoint/2010/main" val="155854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464273"/>
      </p:ext>
    </p:extLst>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00" y="5799"/>
            <a:ext cx="9132600" cy="6846401"/>
          </a:xfrm>
          <a:prstGeom prst="rect">
            <a:avLst/>
          </a:prstGeom>
        </p:spPr>
      </p:pic>
      <p:sp>
        <p:nvSpPr>
          <p:cNvPr id="2" name="Title 1"/>
          <p:cNvSpPr>
            <a:spLocks noGrp="1"/>
          </p:cNvSpPr>
          <p:nvPr>
            <p:ph type="title"/>
          </p:nvPr>
        </p:nvSpPr>
        <p:spPr/>
        <p:txBody>
          <a:bodyPr>
            <a:normAutofit/>
          </a:bodyPr>
          <a:lstStyle/>
          <a:p>
            <a:r>
              <a:rPr lang="en-US" sz="5400" b="1" dirty="0" smtClean="0"/>
              <a:t>Jesus’ Prayer </a:t>
            </a:r>
            <a:endParaRPr lang="en-US" sz="5400" b="1" dirty="0"/>
          </a:p>
        </p:txBody>
      </p:sp>
      <p:sp>
        <p:nvSpPr>
          <p:cNvPr id="3" name="Content Placeholder 2"/>
          <p:cNvSpPr>
            <a:spLocks noGrp="1"/>
          </p:cNvSpPr>
          <p:nvPr>
            <p:ph idx="1"/>
          </p:nvPr>
        </p:nvSpPr>
        <p:spPr/>
        <p:txBody>
          <a:bodyPr>
            <a:normAutofit/>
          </a:bodyPr>
          <a:lstStyle/>
          <a:p>
            <a:r>
              <a:rPr lang="en-US" sz="3200" b="1" dirty="0" smtClean="0"/>
              <a:t>Luke 11:1-4 model prayer </a:t>
            </a:r>
          </a:p>
          <a:p>
            <a:r>
              <a:rPr lang="en-US" sz="3200" b="1" dirty="0" smtClean="0"/>
              <a:t>John </a:t>
            </a:r>
            <a:r>
              <a:rPr lang="en-US" sz="3200" b="1" dirty="0" smtClean="0"/>
              <a:t>17 prayer for unity</a:t>
            </a:r>
            <a:endParaRPr lang="en-US" sz="3200" b="1" dirty="0" smtClean="0"/>
          </a:p>
          <a:p>
            <a:pPr lvl="1"/>
            <a:r>
              <a:rPr lang="en-US" sz="2800" b="1" dirty="0" smtClean="0"/>
              <a:t>1-5</a:t>
            </a:r>
          </a:p>
          <a:p>
            <a:pPr lvl="1"/>
            <a:r>
              <a:rPr lang="en-US" sz="2800" b="1" dirty="0" smtClean="0"/>
              <a:t>6-19,24-26</a:t>
            </a:r>
          </a:p>
          <a:p>
            <a:pPr lvl="1"/>
            <a:r>
              <a:rPr lang="en-US" sz="2800" b="1" dirty="0" smtClean="0"/>
              <a:t>20-23</a:t>
            </a:r>
          </a:p>
          <a:p>
            <a:r>
              <a:rPr lang="en-US" sz="3200" b="1" dirty="0" smtClean="0"/>
              <a:t>Matthew 26:39,42 prayer in the Garden </a:t>
            </a:r>
            <a:endParaRPr lang="en-US" sz="3200" b="1" dirty="0"/>
          </a:p>
        </p:txBody>
      </p:sp>
    </p:spTree>
    <p:extLst>
      <p:ext uri="{BB962C8B-B14F-4D97-AF65-F5344CB8AC3E}">
        <p14:creationId xmlns:p14="http://schemas.microsoft.com/office/powerpoint/2010/main" val="250157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6394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097 - O To Be Like Thee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097 - O To Be Like Thee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097 - O To Be Like Thee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097 - O To Be Like Thee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097 - O To Be Like Thee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097 - O To Be Like Thee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097 - O To Be Like Thee - 2.2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097 - O To Be Like Thee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1563965"/>
      </p:ext>
    </p:extLst>
  </p:cSld>
  <p:clrMapOvr>
    <a:masterClrMapping/>
  </p:clrMapOvr>
  <p:transition spd="med">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097 - O To Be Like Thee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2</a:t>
            </a: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097 - O To Be Like Thee - 3.1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097 - O To Be Like Thee - 3.2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097 - O To Be Like Thee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097 - O To Be Like Thee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3</a:t>
            </a: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097 - O To Be Like Thee - 4.1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097 - O To Be Like Thee - 4.2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097 - O To Be Like Thee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097 - O To Be Like Thee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028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6234081"/>
      </p:ext>
    </p:extLst>
  </p:cSld>
  <p:clrMapOvr>
    <a:masterClrMapping/>
  </p:clrMapOvr>
  <p:transition spd="med">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- 1.3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C.3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C.4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- 2.2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920</Words>
  <Application>Microsoft Office PowerPoint</Application>
  <PresentationFormat>On-screen Show (4:3)</PresentationFormat>
  <Paragraphs>221</Paragraphs>
  <Slides>105</Slides>
  <Notes>94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105</vt:i4>
      </vt:variant>
    </vt:vector>
  </HeadingPairs>
  <TitlesOfParts>
    <vt:vector size="114" baseType="lpstr">
      <vt:lpstr>Microsoft YaHei</vt:lpstr>
      <vt:lpstr>Arial</vt:lpstr>
      <vt:lpstr>Calibri</vt:lpstr>
      <vt:lpstr>Calibri Light</vt:lpstr>
      <vt:lpstr>Segoe UI</vt:lpstr>
      <vt:lpstr>Wingdings</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635 - A Beautiful Prayer - Title</vt:lpstr>
      <vt:lpstr>635 - A Beautiful Prayer - 1.1</vt:lpstr>
      <vt:lpstr>635 - A Beautiful Prayer - 1.2</vt:lpstr>
      <vt:lpstr>635 - A Beautiful Prayer - 1.3</vt:lpstr>
      <vt:lpstr>635 - A Beautiful Prayer - C.1</vt:lpstr>
      <vt:lpstr>635 - A Beautiful Prayer - C.2</vt:lpstr>
      <vt:lpstr>635 - A Beautiful Prayer - C.3</vt:lpstr>
      <vt:lpstr>635 - A Beautiful Prayer - C.4</vt:lpstr>
      <vt:lpstr>635 - A Beautiful Prayer - C.5</vt:lpstr>
      <vt:lpstr>635 - A Beautiful Prayer - C.6</vt:lpstr>
      <vt:lpstr>635 - A Beautiful Prayer - 2.1</vt:lpstr>
      <vt:lpstr>635 - A Beautiful Prayer - 2.2</vt:lpstr>
      <vt:lpstr>635 - A Beautiful Prayer - 2.3</vt:lpstr>
      <vt:lpstr>635 - A Beautiful Prayer - C.1</vt:lpstr>
      <vt:lpstr>635 - A Beautiful Prayer - C.2</vt:lpstr>
      <vt:lpstr>635 - A Beautiful Prayer - C.3</vt:lpstr>
      <vt:lpstr>635 - A Beautiful Prayer - C.4</vt:lpstr>
      <vt:lpstr>635 - A Beautiful Prayer - C.5</vt:lpstr>
      <vt:lpstr>635 - A Beautiful Prayer - C.6</vt:lpstr>
      <vt:lpstr>635 - A Beautiful Prayer - 3.1</vt:lpstr>
      <vt:lpstr>635 - A Beautiful Prayer - 3.2</vt:lpstr>
      <vt:lpstr>635 - A Beautiful Prayer - 3.3</vt:lpstr>
      <vt:lpstr>635 - A Beautiful Prayer - C.1</vt:lpstr>
      <vt:lpstr>635 - A Beautiful Prayer - C.2</vt:lpstr>
      <vt:lpstr>635 - A Beautiful Prayer - C.3</vt:lpstr>
      <vt:lpstr>635 - A Beautiful Prayer - C.4</vt:lpstr>
      <vt:lpstr>635 - A Beautiful Prayer - C.5</vt:lpstr>
      <vt:lpstr>635 - A Beautiful Prayer - C.6</vt:lpstr>
      <vt:lpstr>PowerPoint Presentation</vt:lpstr>
      <vt:lpstr>069 - What A Friend We Have In Jesus - Title</vt:lpstr>
      <vt:lpstr>069 - What A Friend We Have In Jesus - 1.1</vt:lpstr>
      <vt:lpstr>069 - What A Friend We Have In Jesus - 1.2</vt:lpstr>
      <vt:lpstr>069 - What A Friend We Have In Jesus - 1.3</vt:lpstr>
      <vt:lpstr>069 - What A Friend We Have In Jesus - 1.4</vt:lpstr>
      <vt:lpstr>069 - What A Friend We Have In Jesus - 2.1</vt:lpstr>
      <vt:lpstr>069 - What A Friend We Have In Jesus - 2.2</vt:lpstr>
      <vt:lpstr>069 - What A Friend We Have In Jesus - 2.3</vt:lpstr>
      <vt:lpstr>069 - What A Friend We Have In Jesus - 2.4</vt:lpstr>
      <vt:lpstr>069 - What A Friend We Have In Jesus - 3.1</vt:lpstr>
      <vt:lpstr>069 - What A Friend We Have In Jesus - 3.2</vt:lpstr>
      <vt:lpstr>069 - What A Friend We Have In Jesus - 3.3</vt:lpstr>
      <vt:lpstr>069 - What A Friend We Have In Jesus - 3.4</vt:lpstr>
      <vt:lpstr>PowerPoint Presentation</vt:lpstr>
      <vt:lpstr>Jesus Prayed </vt:lpstr>
      <vt:lpstr>Jesus Prayed Often</vt:lpstr>
      <vt:lpstr>Jesus’ Prayer </vt:lpstr>
      <vt:lpstr>PowerPoint Presentation</vt:lpstr>
      <vt:lpstr>097 - O To Be Like Thee - Title</vt:lpstr>
      <vt:lpstr>097 - O To Be Like Thee - 1.1</vt:lpstr>
      <vt:lpstr>097 - O To Be Like Thee - 1.2</vt:lpstr>
      <vt:lpstr>097 - O To Be Like Thee - C.1</vt:lpstr>
      <vt:lpstr>097 - O To Be Like Thee - C.2</vt:lpstr>
      <vt:lpstr>097 - O To Be Like Thee - 2.1</vt:lpstr>
      <vt:lpstr>097 - O To Be Like Thee - 2.2</vt:lpstr>
      <vt:lpstr>097 - O To Be Like Thee - C.1</vt:lpstr>
      <vt:lpstr>097 - O To Be Like Thee - C.2</vt:lpstr>
      <vt:lpstr>097 - O To Be Like Thee - 3.1</vt:lpstr>
      <vt:lpstr>097 - O To Be Like Thee - 3.2</vt:lpstr>
      <vt:lpstr>097 - O To Be Like Thee - C.1</vt:lpstr>
      <vt:lpstr>097 - O To Be Like Thee - C.2</vt:lpstr>
      <vt:lpstr>097 - O To Be Like Thee - 4.1</vt:lpstr>
      <vt:lpstr>097 - O To Be Like Thee - 4.2</vt:lpstr>
      <vt:lpstr>097 - O To Be Like Thee - C.1</vt:lpstr>
      <vt:lpstr>097 - O To Be Like Thee - C.2</vt:lpstr>
      <vt:lpstr>PowerPoint Presentation</vt:lpstr>
      <vt:lpstr>1043 - Thank You, Lord! - Title</vt:lpstr>
      <vt:lpstr>1043 - Thank You, Lord! - 1.1</vt:lpstr>
      <vt:lpstr>1043 - Thank You, Lord! - 1.2</vt:lpstr>
      <vt:lpstr>1043 - Thank You, Lord! - 1.3</vt:lpstr>
      <vt:lpstr>1043 - Thank You, Lord! - C.1</vt:lpstr>
      <vt:lpstr>1043 - Thank You, Lord! - C.2</vt:lpstr>
      <vt:lpstr>1043 - Thank You, Lord! - C.3</vt:lpstr>
      <vt:lpstr>1043 - Thank You, Lord! - C.4</vt:lpstr>
      <vt:lpstr>1043 - Thank You, Lord! - 2.1</vt:lpstr>
      <vt:lpstr>1043 - Thank You, Lord! - 2.2</vt:lpstr>
      <vt:lpstr>1043 - Thank You, Lord! - 2.3</vt:lpstr>
      <vt:lpstr>1043 - Thank You, Lord! - C.1</vt:lpstr>
      <vt:lpstr>1043 - Thank You, Lord! - C.2</vt:lpstr>
      <vt:lpstr>1043 - Thank You, Lord! - C.3</vt:lpstr>
      <vt:lpstr>1043 - Thank You, Lord! - C.4</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User</cp:lastModifiedBy>
  <cp:revision>19</cp:revision>
  <dcterms:created xsi:type="dcterms:W3CDTF">2008-03-16T18:22:36Z</dcterms:created>
  <dcterms:modified xsi:type="dcterms:W3CDTF">2021-01-31T14:08:51Z</dcterms:modified>
</cp:coreProperties>
</file>