
<file path=[Content_Types].xml><?xml version="1.0" encoding="utf-8"?>
<Types xmlns="http://schemas.openxmlformats.org/package/2006/content-types">
  <Default Extension="png" ContentType="image/png"/>
  <Default Extension="bin"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10" r:id="rId3"/>
    <p:sldMasterId id="2147483722" r:id="rId4"/>
  </p:sldMasterIdLst>
  <p:notesMasterIdLst>
    <p:notesMasterId r:id="rId97"/>
  </p:notesMasterIdLst>
  <p:sldIdLst>
    <p:sldId id="339" r:id="rId5"/>
    <p:sldId id="340" r:id="rId6"/>
    <p:sldId id="342" r:id="rId7"/>
    <p:sldId id="261" r:id="rId8"/>
    <p:sldId id="262" r:id="rId9"/>
    <p:sldId id="263" r:id="rId10"/>
    <p:sldId id="264" r:id="rId11"/>
    <p:sldId id="265" r:id="rId12"/>
    <p:sldId id="341"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343"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44" r:id="rId53"/>
    <p:sldId id="256" r:id="rId54"/>
    <p:sldId id="257" r:id="rId55"/>
    <p:sldId id="258" r:id="rId56"/>
    <p:sldId id="259" r:id="rId57"/>
    <p:sldId id="260" r:id="rId58"/>
    <p:sldId id="346"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45" r:id="rId85"/>
    <p:sldId id="329" r:id="rId86"/>
    <p:sldId id="330" r:id="rId87"/>
    <p:sldId id="331" r:id="rId88"/>
    <p:sldId id="332" r:id="rId89"/>
    <p:sldId id="333" r:id="rId90"/>
    <p:sldId id="334" r:id="rId91"/>
    <p:sldId id="335" r:id="rId92"/>
    <p:sldId id="336" r:id="rId93"/>
    <p:sldId id="337" r:id="rId94"/>
    <p:sldId id="338" r:id="rId95"/>
    <p:sldId id="347"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15" d="100"/>
          <a:sy n="15" d="100"/>
        </p:scale>
        <p:origin x="48" y="1380"/>
      </p:cViewPr>
      <p:guideLst/>
    </p:cSldViewPr>
  </p:slideViewPr>
  <p:notesTextViewPr>
    <p:cViewPr>
      <p:scale>
        <a:sx n="1" d="1"/>
        <a:sy n="1" d="1"/>
      </p:scale>
      <p:origin x="0" y="0"/>
    </p:cViewPr>
  </p:notesTextViewPr>
  <p:sorterViewPr>
    <p:cViewPr>
      <p:scale>
        <a:sx n="100" d="100"/>
        <a:sy n="100" d="100"/>
      </p:scale>
      <p:origin x="0" y="-259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4F101-1960-4758-A0A8-C21DFD47D2DB}" type="datetimeFigureOut">
              <a:rPr lang="en-US" smtClean="0"/>
              <a:t>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BDD61-59E3-4177-91AB-F20C9BA9B9B0}" type="slidenum">
              <a:rPr lang="en-US" smtClean="0"/>
              <a:t>‹#›</a:t>
            </a:fld>
            <a:endParaRPr lang="en-US"/>
          </a:p>
        </p:txBody>
      </p:sp>
    </p:spTree>
    <p:extLst>
      <p:ext uri="{BB962C8B-B14F-4D97-AF65-F5344CB8AC3E}">
        <p14:creationId xmlns:p14="http://schemas.microsoft.com/office/powerpoint/2010/main" val="180180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a:defRPr/>
            </a:pPr>
            <a:fld id="{5465F5BC-64D3-4167-BF2D-2E4B38307F41}" type="slidenum">
              <a:rPr lang="en-US" altLang="en-US">
                <a:solidFill>
                  <a:prstClr val="black"/>
                </a:solidFill>
              </a:rPr>
              <a:pPr>
                <a:defRPr/>
              </a:pPr>
              <a:t>2</a:t>
            </a:fld>
            <a:endParaRPr lang="en-US" altLang="en-US">
              <a:solidFill>
                <a:prstClr val="black"/>
              </a:solidFill>
            </a:endParaRPr>
          </a:p>
        </p:txBody>
      </p:sp>
      <p:sp>
        <p:nvSpPr>
          <p:cNvPr id="808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5286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85517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3978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97292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5709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2989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76222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1257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51830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04213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8738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40651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25902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39038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712307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63182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77637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172967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550636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930399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56792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054047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841049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81181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118761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94677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502295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308366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543176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62577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58676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46849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73315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58847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8052153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82891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922306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013551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559553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010468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9721075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976062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266550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93487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976242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890416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194102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513003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080392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0659938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184879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949399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7058936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8581274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52235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067961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8492934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3249024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920890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1233561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7713502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39728012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5590185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414878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3220216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65982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665655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7057351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3613315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3830339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7250503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42149499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3471287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23192747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0096533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4787436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2310646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6720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6575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1D159DD-4487-4299-9B2C-66E44426E76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A1C58-C28F-4F1E-BCE1-E19C23784AB4}" type="slidenum">
              <a:rPr lang="en-US" smtClean="0"/>
              <a:t>‹#›</a:t>
            </a:fld>
            <a:endParaRPr lang="en-US"/>
          </a:p>
        </p:txBody>
      </p:sp>
      <p:cxnSp>
        <p:nvCxnSpPr>
          <p:cNvPr id="11" name="Straight Connector 10"/>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0753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D159DD-4487-4299-9B2C-66E44426E76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A1C58-C28F-4F1E-BCE1-E19C23784AB4}" type="slidenum">
              <a:rPr lang="en-US" smtClean="0"/>
              <a:t>‹#›</a:t>
            </a:fld>
            <a:endParaRPr lang="en-US"/>
          </a:p>
        </p:txBody>
      </p:sp>
    </p:spTree>
    <p:extLst>
      <p:ext uri="{BB962C8B-B14F-4D97-AF65-F5344CB8AC3E}">
        <p14:creationId xmlns:p14="http://schemas.microsoft.com/office/powerpoint/2010/main" val="173448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D159DD-4487-4299-9B2C-66E44426E76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A1C58-C28F-4F1E-BCE1-E19C23784AB4}" type="slidenum">
              <a:rPr lang="en-US" smtClean="0"/>
              <a:t>‹#›</a:t>
            </a:fld>
            <a:endParaRPr lang="en-US"/>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412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solidFill>
                  <a:prstClr val="black">
                    <a:tint val="75000"/>
                  </a:prstClr>
                </a:solidFill>
              </a:rPr>
              <a:pPr/>
              <a:t>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96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618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419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66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732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144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434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39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D159DD-4487-4299-9B2C-66E44426E76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A1C58-C28F-4F1E-BCE1-E19C23784AB4}" type="slidenum">
              <a:rPr lang="en-US" smtClean="0"/>
              <a:t>‹#›</a:t>
            </a:fld>
            <a:endParaRPr lang="en-US"/>
          </a:p>
        </p:txBody>
      </p:sp>
    </p:spTree>
    <p:extLst>
      <p:ext uri="{BB962C8B-B14F-4D97-AF65-F5344CB8AC3E}">
        <p14:creationId xmlns:p14="http://schemas.microsoft.com/office/powerpoint/2010/main" val="2090485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054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83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660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368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1577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8524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108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46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5437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299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D159DD-4487-4299-9B2C-66E44426E76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A1C58-C28F-4F1E-BCE1-E19C23784AB4}" type="slidenum">
              <a:rPr lang="en-US" smtClean="0"/>
              <a:t>‹#›</a:t>
            </a:fld>
            <a:endParaRPr lang="en-US"/>
          </a:p>
        </p:txBody>
      </p:sp>
      <p:sp>
        <p:nvSpPr>
          <p:cNvPr id="10" name="Rectangle 9"/>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43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4131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9726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4628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3977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25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D159DD-4487-4299-9B2C-66E44426E768}"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A1C58-C28F-4F1E-BCE1-E19C23784AB4}" type="slidenum">
              <a:rPr lang="en-US" smtClean="0"/>
              <a:t>‹#›</a:t>
            </a:fld>
            <a:endParaRPr lang="en-US"/>
          </a:p>
        </p:txBody>
      </p:sp>
    </p:spTree>
    <p:extLst>
      <p:ext uri="{BB962C8B-B14F-4D97-AF65-F5344CB8AC3E}">
        <p14:creationId xmlns:p14="http://schemas.microsoft.com/office/powerpoint/2010/main" val="143984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D159DD-4487-4299-9B2C-66E44426E768}"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AA1C58-C28F-4F1E-BCE1-E19C23784AB4}" type="slidenum">
              <a:rPr lang="en-US" smtClean="0"/>
              <a:t>‹#›</a:t>
            </a:fld>
            <a:endParaRPr lang="en-US"/>
          </a:p>
        </p:txBody>
      </p:sp>
    </p:spTree>
    <p:extLst>
      <p:ext uri="{BB962C8B-B14F-4D97-AF65-F5344CB8AC3E}">
        <p14:creationId xmlns:p14="http://schemas.microsoft.com/office/powerpoint/2010/main" val="184267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D159DD-4487-4299-9B2C-66E44426E768}"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AA1C58-C28F-4F1E-BCE1-E19C23784AB4}" type="slidenum">
              <a:rPr lang="en-US" smtClean="0"/>
              <a:t>‹#›</a:t>
            </a:fld>
            <a:endParaRPr lang="en-US"/>
          </a:p>
        </p:txBody>
      </p:sp>
    </p:spTree>
    <p:extLst>
      <p:ext uri="{BB962C8B-B14F-4D97-AF65-F5344CB8AC3E}">
        <p14:creationId xmlns:p14="http://schemas.microsoft.com/office/powerpoint/2010/main" val="407587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159DD-4487-4299-9B2C-66E44426E768}"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AA1C58-C28F-4F1E-BCE1-E19C23784AB4}" type="slidenum">
              <a:rPr lang="en-US" smtClean="0"/>
              <a:t>‹#›</a:t>
            </a:fld>
            <a:endParaRPr lang="en-US"/>
          </a:p>
        </p:txBody>
      </p:sp>
    </p:spTree>
    <p:extLst>
      <p:ext uri="{BB962C8B-B14F-4D97-AF65-F5344CB8AC3E}">
        <p14:creationId xmlns:p14="http://schemas.microsoft.com/office/powerpoint/2010/main" val="48296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D159DD-4487-4299-9B2C-66E44426E768}"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A1C58-C28F-4F1E-BCE1-E19C23784AB4}" type="slidenum">
              <a:rPr lang="en-US" smtClean="0"/>
              <a:t>‹#›</a:t>
            </a:fld>
            <a:endParaRPr lang="en-US"/>
          </a:p>
        </p:txBody>
      </p:sp>
    </p:spTree>
    <p:extLst>
      <p:ext uri="{BB962C8B-B14F-4D97-AF65-F5344CB8AC3E}">
        <p14:creationId xmlns:p14="http://schemas.microsoft.com/office/powerpoint/2010/main" val="18352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D159DD-4487-4299-9B2C-66E44426E768}"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A1C58-C28F-4F1E-BCE1-E19C23784AB4}"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89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1D159DD-4487-4299-9B2C-66E44426E768}" type="datetimeFigureOut">
              <a:rPr lang="en-US" smtClean="0"/>
              <a:t>2/6/2022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4AA1C58-C28F-4F1E-BCE1-E19C23784AB4}" type="slidenum">
              <a:rPr lang="en-US" smtClean="0"/>
              <a:t>‹#›</a:t>
            </a:fld>
            <a:endParaRPr lang="en-US"/>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12468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a:solidFill>
                  <a:prstClr val="black">
                    <a:tint val="75000"/>
                  </a:prstClr>
                </a:solidFill>
              </a:rPr>
              <a:pPr defTabSz="914400"/>
              <a:t>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770895043"/>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DAD0-EDB4-4A24-B7DE-A90D8B883424}"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1C51-1710-4122-8833-DBE415278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70308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defRPr/>
            </a:pPr>
            <a:fld id="{987EADF5-FD08-449E-B761-B5ED895C607D}" type="datetimeFigureOut">
              <a:rPr lang="en-US" smtClean="0">
                <a:solidFill>
                  <a:prstClr val="black">
                    <a:tint val="75000"/>
                  </a:prstClr>
                </a:solidFill>
              </a:rPr>
              <a:pPr defTabSz="914400">
                <a:defRPr/>
              </a:pPr>
              <a:t>2/6/2022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defRPr/>
            </a:pPr>
            <a:fld id="{F71FE654-0051-4329-8537-953B11C224B1}"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94888016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2.bin"/><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3.bin"/><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54.bin"/><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5.bin"/><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6.bin"/><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7.bin"/><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8.bin"/><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59.bin"/><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60.bin"/><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61.bin"/><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62.bin"/><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63.bin"/><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64.bin"/><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65.bin"/><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66.bin"/><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67.bin"/><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AC52961-D5C1-4070-96A1-18C2A5A11063}"/>
              </a:ext>
            </a:extLst>
          </p:cNvPr>
          <p:cNvPicPr>
            <a:picLocks noChangeAspect="1"/>
          </p:cNvPicPr>
          <p:nvPr/>
        </p:nvPicPr>
        <p:blipFill>
          <a:blip r:embed="rId2">
            <a:alphaModFix amt="35000"/>
          </a:blip>
          <a:stretch>
            <a:fillRect/>
          </a:stretch>
        </p:blipFill>
        <p:spPr>
          <a:xfrm>
            <a:off x="0" y="-1078"/>
            <a:ext cx="9144000" cy="6858000"/>
          </a:xfrm>
          <a:prstGeom prst="rect">
            <a:avLst/>
          </a:prstGeom>
        </p:spPr>
      </p:pic>
      <p:sp>
        <p:nvSpPr>
          <p:cNvPr id="3" name="Subtitle 2">
            <a:extLst>
              <a:ext uri="{FF2B5EF4-FFF2-40B4-BE49-F238E27FC236}">
                <a16:creationId xmlns="" xmlns:a16="http://schemas.microsoft.com/office/drawing/2014/main" id="{BF998F2C-3EA7-45C2-9474-4A3C0AED428D}"/>
              </a:ext>
            </a:extLst>
          </p:cNvPr>
          <p:cNvSpPr>
            <a:spLocks noGrp="1"/>
          </p:cNvSpPr>
          <p:nvPr>
            <p:ph type="subTitle" idx="1"/>
          </p:nvPr>
        </p:nvSpPr>
        <p:spPr>
          <a:xfrm>
            <a:off x="0" y="6191273"/>
            <a:ext cx="3757474" cy="666727"/>
          </a:xfrm>
        </p:spPr>
        <p:txBody>
          <a:bodyPr>
            <a:normAutofit fontScale="92500" lnSpcReduction="20000"/>
          </a:bodyPr>
          <a:lstStyle/>
          <a:p>
            <a:r>
              <a:rPr lang="en-US" sz="2000" b="1" dirty="0"/>
              <a:t>Church Of Christ at </a:t>
            </a:r>
          </a:p>
          <a:p>
            <a:r>
              <a:rPr lang="en-US" sz="2000" b="1" dirty="0"/>
              <a:t>Westside Owensboro</a:t>
            </a:r>
          </a:p>
        </p:txBody>
      </p:sp>
      <p:pic>
        <p:nvPicPr>
          <p:cNvPr id="6" name="Picture 5">
            <a:extLst>
              <a:ext uri="{FF2B5EF4-FFF2-40B4-BE49-F238E27FC236}">
                <a16:creationId xmlns="" xmlns:a16="http://schemas.microsoft.com/office/drawing/2014/main" id="{F92F15B0-8D64-40B8-83E7-04FE979C1D05}"/>
              </a:ext>
            </a:extLst>
          </p:cNvPr>
          <p:cNvPicPr>
            <a:picLocks noChangeAspect="1"/>
          </p:cNvPicPr>
          <p:nvPr/>
        </p:nvPicPr>
        <p:blipFill>
          <a:blip r:embed="rId3"/>
          <a:stretch>
            <a:fillRect/>
          </a:stretch>
        </p:blipFill>
        <p:spPr>
          <a:xfrm>
            <a:off x="778435" y="5523115"/>
            <a:ext cx="2008548" cy="668158"/>
          </a:xfrm>
          <a:prstGeom prst="rect">
            <a:avLst/>
          </a:prstGeom>
        </p:spPr>
      </p:pic>
      <p:pic>
        <p:nvPicPr>
          <p:cNvPr id="7" name="Picture 6">
            <a:extLst>
              <a:ext uri="{FF2B5EF4-FFF2-40B4-BE49-F238E27FC236}">
                <a16:creationId xmlns="" xmlns:a16="http://schemas.microsoft.com/office/drawing/2014/main" id="{DBB0FFB9-BFFF-4D5F-8123-F99B8A0D7412}"/>
              </a:ext>
            </a:extLst>
          </p:cNvPr>
          <p:cNvPicPr>
            <a:picLocks noChangeAspect="1"/>
          </p:cNvPicPr>
          <p:nvPr/>
        </p:nvPicPr>
        <p:blipFill>
          <a:blip r:embed="rId4"/>
          <a:stretch>
            <a:fillRect/>
          </a:stretch>
        </p:blipFill>
        <p:spPr>
          <a:xfrm>
            <a:off x="6722498" y="5523115"/>
            <a:ext cx="1598046" cy="668158"/>
          </a:xfrm>
          <a:prstGeom prst="rect">
            <a:avLst/>
          </a:prstGeom>
        </p:spPr>
      </p:pic>
      <p:sp>
        <p:nvSpPr>
          <p:cNvPr id="9" name="Rectangle 8">
            <a:extLst>
              <a:ext uri="{FF2B5EF4-FFF2-40B4-BE49-F238E27FC236}">
                <a16:creationId xmlns="" xmlns:a16="http://schemas.microsoft.com/office/drawing/2014/main" id="{76A4AA0C-85C4-4A10-BB1E-BEEB6DD7BE6B}"/>
              </a:ext>
            </a:extLst>
          </p:cNvPr>
          <p:cNvSpPr/>
          <p:nvPr/>
        </p:nvSpPr>
        <p:spPr>
          <a:xfrm>
            <a:off x="6079940" y="6170694"/>
            <a:ext cx="2883162" cy="707886"/>
          </a:xfrm>
          <a:prstGeom prst="rect">
            <a:avLst/>
          </a:prstGeom>
        </p:spPr>
        <p:txBody>
          <a:bodyPr wrap="none">
            <a:spAutoFit/>
          </a:bodyPr>
          <a:lstStyle/>
          <a:p>
            <a:pPr algn="ctr">
              <a:defRPr/>
            </a:pPr>
            <a:r>
              <a:rPr lang="en-US" sz="2000" b="1" dirty="0">
                <a:solidFill>
                  <a:prstClr val="black"/>
                </a:solidFill>
              </a:rPr>
              <a:t>Westside church of Christ</a:t>
            </a:r>
          </a:p>
          <a:p>
            <a:pPr algn="ctr">
              <a:defRPr/>
            </a:pPr>
            <a:r>
              <a:rPr lang="en-US" sz="2000" b="1" dirty="0">
                <a:solidFill>
                  <a:prstClr val="black"/>
                </a:solidFill>
              </a:rPr>
              <a:t> Owensboro KY</a:t>
            </a:r>
          </a:p>
        </p:txBody>
      </p:sp>
      <p:sp>
        <p:nvSpPr>
          <p:cNvPr id="10" name="TextBox 9">
            <a:extLst>
              <a:ext uri="{FF2B5EF4-FFF2-40B4-BE49-F238E27FC236}">
                <a16:creationId xmlns="" xmlns:a16="http://schemas.microsoft.com/office/drawing/2014/main" id="{E2F24187-5F2C-476C-ABF3-F4F3080F5BBB}"/>
              </a:ext>
            </a:extLst>
          </p:cNvPr>
          <p:cNvSpPr txBox="1"/>
          <p:nvPr/>
        </p:nvSpPr>
        <p:spPr>
          <a:xfrm>
            <a:off x="2998170" y="5091345"/>
            <a:ext cx="3513141" cy="923330"/>
          </a:xfrm>
          <a:prstGeom prst="rect">
            <a:avLst/>
          </a:prstGeom>
          <a:noFill/>
        </p:spPr>
        <p:txBody>
          <a:bodyPr wrap="none" rtlCol="0">
            <a:spAutoFit/>
          </a:bodyPr>
          <a:lstStyle/>
          <a:p>
            <a:pPr algn="ctr">
              <a:defRPr/>
            </a:pPr>
            <a:r>
              <a:rPr lang="en-US" b="1" dirty="0">
                <a:solidFill>
                  <a:prstClr val="black"/>
                </a:solidFill>
              </a:rPr>
              <a:t>Contact Us </a:t>
            </a:r>
          </a:p>
          <a:p>
            <a:pPr algn="ctr">
              <a:defRPr/>
            </a:pPr>
            <a:r>
              <a:rPr lang="en-US" b="1" dirty="0">
                <a:solidFill>
                  <a:prstClr val="black"/>
                </a:solidFill>
              </a:rPr>
              <a:t>(270) 683-4204</a:t>
            </a:r>
          </a:p>
          <a:p>
            <a:pPr algn="ctr">
              <a:defRPr/>
            </a:pPr>
            <a:r>
              <a:rPr lang="en-US" b="1" dirty="0">
                <a:solidFill>
                  <a:prstClr val="black"/>
                </a:solidFill>
              </a:rPr>
              <a:t>westsideowensboroky@gmail.com</a:t>
            </a:r>
          </a:p>
        </p:txBody>
      </p:sp>
      <p:pic>
        <p:nvPicPr>
          <p:cNvPr id="13" name="Picture 12">
            <a:extLst>
              <a:ext uri="{FF2B5EF4-FFF2-40B4-BE49-F238E27FC236}">
                <a16:creationId xmlns="" xmlns:a16="http://schemas.microsoft.com/office/drawing/2014/main" id="{BF54DFEA-3964-4C00-BE1A-6FA86300F1EF}"/>
              </a:ext>
            </a:extLst>
          </p:cNvPr>
          <p:cNvPicPr>
            <a:picLocks noChangeAspect="1"/>
          </p:cNvPicPr>
          <p:nvPr/>
        </p:nvPicPr>
        <p:blipFill>
          <a:blip r:embed="rId5">
            <a:alphaModFix amt="50000"/>
          </a:blip>
          <a:stretch>
            <a:fillRect/>
          </a:stretch>
        </p:blipFill>
        <p:spPr>
          <a:xfrm>
            <a:off x="-6096" y="2666625"/>
            <a:ext cx="3317402" cy="2486807"/>
          </a:xfrm>
          <a:prstGeom prst="rect">
            <a:avLst/>
          </a:prstGeom>
        </p:spPr>
      </p:pic>
      <p:sp>
        <p:nvSpPr>
          <p:cNvPr id="14" name="Rectangle 13">
            <a:extLst>
              <a:ext uri="{FF2B5EF4-FFF2-40B4-BE49-F238E27FC236}">
                <a16:creationId xmlns="" xmlns:a16="http://schemas.microsoft.com/office/drawing/2014/main" id="{67539D20-5A75-4DF7-A263-066FEDF31C43}"/>
              </a:ext>
            </a:extLst>
          </p:cNvPr>
          <p:cNvSpPr/>
          <p:nvPr/>
        </p:nvSpPr>
        <p:spPr>
          <a:xfrm>
            <a:off x="27900" y="3110920"/>
            <a:ext cx="3249409" cy="1323439"/>
          </a:xfrm>
          <a:prstGeom prst="rect">
            <a:avLst/>
          </a:prstGeom>
          <a:noFill/>
        </p:spPr>
        <p:txBody>
          <a:bodyPr wrap="square" lIns="91440" tIns="45720" rIns="91440" bIns="45720">
            <a:spAutoFit/>
          </a:bodyPr>
          <a:lstStyle/>
          <a:p>
            <a:pPr algn="ctr">
              <a:defRPr/>
            </a:pPr>
            <a:r>
              <a:rPr lang="en-US" sz="4000" b="1" dirty="0">
                <a:ln w="9525">
                  <a:solidFill>
                    <a:prstClr val="white"/>
                  </a:solidFill>
                  <a:prstDash val="solid"/>
                </a:ln>
                <a:solidFill>
                  <a:prstClr val="black"/>
                </a:solidFill>
                <a:effectLst>
                  <a:outerShdw blurRad="12700" dist="38100" dir="2700000" algn="tl" rotWithShape="0">
                    <a:prstClr val="white">
                      <a:lumMod val="50000"/>
                    </a:prstClr>
                  </a:outerShdw>
                </a:effectLst>
              </a:rPr>
              <a:t>Please Silence </a:t>
            </a:r>
          </a:p>
          <a:p>
            <a:pPr algn="ctr">
              <a:defRPr/>
            </a:pPr>
            <a:r>
              <a:rPr lang="en-US" sz="4000" b="1" dirty="0">
                <a:ln w="9525">
                  <a:solidFill>
                    <a:prstClr val="white"/>
                  </a:solidFill>
                  <a:prstDash val="solid"/>
                </a:ln>
                <a:solidFill>
                  <a:prstClr val="black"/>
                </a:solidFill>
                <a:effectLst>
                  <a:outerShdw blurRad="12700" dist="38100" dir="2700000" algn="tl" rotWithShape="0">
                    <a:prstClr val="white">
                      <a:lumMod val="50000"/>
                    </a:prstClr>
                  </a:outerShdw>
                </a:effectLst>
              </a:rPr>
              <a:t>Your Devices </a:t>
            </a:r>
          </a:p>
        </p:txBody>
      </p:sp>
      <p:sp>
        <p:nvSpPr>
          <p:cNvPr id="16" name="TextBox 15">
            <a:extLst>
              <a:ext uri="{FF2B5EF4-FFF2-40B4-BE49-F238E27FC236}">
                <a16:creationId xmlns="" xmlns:a16="http://schemas.microsoft.com/office/drawing/2014/main" id="{D5592159-30C4-43B9-ACDD-7D1210F72831}"/>
              </a:ext>
            </a:extLst>
          </p:cNvPr>
          <p:cNvSpPr txBox="1"/>
          <p:nvPr/>
        </p:nvSpPr>
        <p:spPr>
          <a:xfrm>
            <a:off x="5120507" y="2568109"/>
            <a:ext cx="3876123" cy="2585323"/>
          </a:xfrm>
          <a:prstGeom prst="rect">
            <a:avLst/>
          </a:prstGeom>
          <a:noFill/>
        </p:spPr>
        <p:txBody>
          <a:bodyPr wrap="square" rtlCol="0">
            <a:spAutoFit/>
          </a:bodyPr>
          <a:lstStyle/>
          <a:p>
            <a:pPr algn="ctr">
              <a:defRPr/>
            </a:pPr>
            <a:r>
              <a:rPr lang="en-US" b="1" u="sng" dirty="0">
                <a:solidFill>
                  <a:srgbClr val="FF0000"/>
                </a:solidFill>
              </a:rPr>
              <a:t>Hebrews 10: 24 &amp; 25</a:t>
            </a:r>
          </a:p>
          <a:p>
            <a:pPr>
              <a:defRPr/>
            </a:pPr>
            <a:endParaRPr lang="en-US" b="1" dirty="0">
              <a:solidFill>
                <a:srgbClr val="FF0000"/>
              </a:solidFill>
            </a:endParaRPr>
          </a:p>
          <a:p>
            <a:pPr>
              <a:defRPr/>
            </a:pPr>
            <a:r>
              <a:rPr lang="en-US" b="1" dirty="0">
                <a:solidFill>
                  <a:srgbClr val="FF0000"/>
                </a:solidFill>
              </a:rPr>
              <a:t>And let us consider one another in order to stir up love and good works, not forsaking the assembling of ourselves together, as is the manner of some, but exhorting one another, and so much the more as you see the Day approaching. </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0920" y="-58076"/>
            <a:ext cx="3502159" cy="2676149"/>
          </a:xfrm>
          <a:prstGeom prst="rect">
            <a:avLst/>
          </a:prstGeom>
        </p:spPr>
      </p:pic>
    </p:spTree>
    <p:extLst>
      <p:ext uri="{BB962C8B-B14F-4D97-AF65-F5344CB8AC3E}">
        <p14:creationId xmlns:p14="http://schemas.microsoft.com/office/powerpoint/2010/main" val="3494304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58965595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716363961"/>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78444035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615831904"/>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- 1.4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228449334"/>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02385291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Verse 1</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69477156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421540764"/>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11807006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96367226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7999"/>
          </a:xfrm>
          <a:prstGeom prst="rect">
            <a:avLst/>
          </a:prstGeom>
        </p:spPr>
      </p:pic>
      <p:sp>
        <p:nvSpPr>
          <p:cNvPr id="3073" name="Text Box 1"/>
          <p:cNvSpPr txBox="1">
            <a:spLocks noChangeArrowheads="1"/>
          </p:cNvSpPr>
          <p:nvPr/>
        </p:nvSpPr>
        <p:spPr bwMode="auto">
          <a:xfrm>
            <a:off x="304800" y="152400"/>
            <a:ext cx="8534400" cy="4988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defTabSz="914400">
              <a:buSzPct val="45000"/>
              <a:buFont typeface="Wingdings" charset="2"/>
              <a:buNone/>
              <a:defRPr/>
            </a:pPr>
            <a:r>
              <a:rPr lang="en-US" altLang="en-US" sz="4000" dirty="0">
                <a:effectLst>
                  <a:outerShdw blurRad="38100" dist="38100" dir="2700000" algn="tl">
                    <a:srgbClr val="C0C0C0"/>
                  </a:outerShdw>
                </a:effectLst>
                <a:latin typeface="Segoe UI" pitchFamily="32" charset="0"/>
                <a:cs typeface="Segoe UI" pitchFamily="32" charset="0"/>
              </a:rPr>
              <a:t>Westside Church of Christ</a:t>
            </a:r>
          </a:p>
          <a:p>
            <a:pPr defTabSz="914400">
              <a:buSzPct val="45000"/>
              <a:buFont typeface="Wingdings" charset="2"/>
              <a:buNone/>
              <a:defRPr/>
            </a:pPr>
            <a:endParaRPr lang="en-US" altLang="en-US" b="1" dirty="0"/>
          </a:p>
          <a:p>
            <a:pPr defTabSz="914400">
              <a:buSzPct val="45000"/>
              <a:buFont typeface="Wingdings" charset="2"/>
              <a:buNone/>
              <a:defRPr/>
            </a:pPr>
            <a:r>
              <a:rPr lang="en-US" altLang="en-US" sz="2800" b="1" dirty="0">
                <a:effectLst>
                  <a:outerShdw blurRad="38100" dist="38100" dir="2700000" algn="tl">
                    <a:srgbClr val="C0C0C0"/>
                  </a:outerShdw>
                </a:effectLst>
                <a:latin typeface="Segoe UI" pitchFamily="32" charset="0"/>
                <a:cs typeface="Segoe UI" pitchFamily="32" charset="0"/>
              </a:rPr>
              <a:t>Sunday Bible Class: </a:t>
            </a:r>
            <a:br>
              <a:rPr lang="en-US" altLang="en-US" sz="2800" b="1" dirty="0">
                <a:effectLst>
                  <a:outerShdw blurRad="38100" dist="38100" dir="2700000" algn="tl">
                    <a:srgbClr val="C0C0C0"/>
                  </a:outerShdw>
                </a:effectLst>
                <a:latin typeface="Segoe UI" pitchFamily="32" charset="0"/>
                <a:cs typeface="Segoe UI" pitchFamily="32" charset="0"/>
              </a:rPr>
            </a:br>
            <a:r>
              <a:rPr lang="en-US" altLang="en-US" sz="2800" b="1" dirty="0">
                <a:effectLst>
                  <a:outerShdw blurRad="38100" dist="38100" dir="2700000" algn="tl">
                    <a:srgbClr val="C0C0C0"/>
                  </a:outerShdw>
                </a:effectLst>
                <a:latin typeface="Segoe UI" pitchFamily="32" charset="0"/>
                <a:cs typeface="Segoe UI" pitchFamily="32" charset="0"/>
              </a:rPr>
              <a:t>9:30 AM</a:t>
            </a:r>
          </a:p>
          <a:p>
            <a:pPr defTabSz="914400">
              <a:buSzPct val="45000"/>
              <a:buFont typeface="Wingdings" charset="2"/>
              <a:buNone/>
              <a:defRPr/>
            </a:pPr>
            <a:endParaRPr lang="en-US" altLang="en-US" sz="1200" b="1" dirty="0">
              <a:effectLst>
                <a:outerShdw blurRad="38100" dist="38100" dir="2700000" algn="tl">
                  <a:srgbClr val="C0C0C0"/>
                </a:outerShdw>
              </a:effectLst>
              <a:latin typeface="Segoe UI" pitchFamily="32" charset="0"/>
              <a:cs typeface="Segoe UI" pitchFamily="32" charset="0"/>
            </a:endParaRPr>
          </a:p>
          <a:p>
            <a:pPr defTabSz="914400">
              <a:buSzPct val="45000"/>
              <a:buFont typeface="Wingdings" charset="2"/>
              <a:buNone/>
              <a:defRPr/>
            </a:pPr>
            <a:r>
              <a:rPr lang="en-US" altLang="en-US" sz="2800" b="1" dirty="0">
                <a:effectLst>
                  <a:outerShdw blurRad="38100" dist="38100" dir="2700000" algn="tl">
                    <a:srgbClr val="C0C0C0"/>
                  </a:outerShdw>
                </a:effectLst>
                <a:latin typeface="Segoe UI" pitchFamily="32" charset="0"/>
                <a:cs typeface="Segoe UI" pitchFamily="32" charset="0"/>
              </a:rPr>
              <a:t>Sunday Worship: </a:t>
            </a:r>
            <a:br>
              <a:rPr lang="en-US" altLang="en-US" sz="2800" b="1" dirty="0">
                <a:effectLst>
                  <a:outerShdw blurRad="38100" dist="38100" dir="2700000" algn="tl">
                    <a:srgbClr val="C0C0C0"/>
                  </a:outerShdw>
                </a:effectLst>
                <a:latin typeface="Segoe UI" pitchFamily="32" charset="0"/>
                <a:cs typeface="Segoe UI" pitchFamily="32" charset="0"/>
              </a:rPr>
            </a:br>
            <a:r>
              <a:rPr lang="en-US" altLang="en-US" sz="2800" b="1" dirty="0">
                <a:effectLst>
                  <a:outerShdw blurRad="38100" dist="38100" dir="2700000" algn="tl">
                    <a:srgbClr val="C0C0C0"/>
                  </a:outerShdw>
                </a:effectLst>
                <a:latin typeface="Segoe UI" pitchFamily="32" charset="0"/>
                <a:cs typeface="Segoe UI" pitchFamily="32" charset="0"/>
              </a:rPr>
              <a:t>10:30 AM</a:t>
            </a:r>
          </a:p>
          <a:p>
            <a:pPr defTabSz="914400">
              <a:buSzPct val="45000"/>
              <a:buFont typeface="Wingdings" charset="2"/>
              <a:buNone/>
              <a:defRPr/>
            </a:pPr>
            <a:endParaRPr lang="en-US" altLang="en-US" sz="1200" b="1" dirty="0">
              <a:effectLst>
                <a:outerShdw blurRad="38100" dist="38100" dir="2700000" algn="tl">
                  <a:srgbClr val="C0C0C0"/>
                </a:outerShdw>
              </a:effectLst>
              <a:latin typeface="Segoe UI" pitchFamily="32" charset="0"/>
              <a:cs typeface="Segoe UI" pitchFamily="32" charset="0"/>
            </a:endParaRPr>
          </a:p>
          <a:p>
            <a:pPr defTabSz="914400">
              <a:buSzPct val="45000"/>
              <a:buFont typeface="Wingdings" charset="2"/>
              <a:buNone/>
              <a:defRPr/>
            </a:pPr>
            <a:r>
              <a:rPr lang="en-US" altLang="en-US" sz="2800" b="1" dirty="0">
                <a:effectLst>
                  <a:outerShdw blurRad="38100" dist="38100" dir="2700000" algn="tl">
                    <a:srgbClr val="C0C0C0"/>
                  </a:outerShdw>
                </a:effectLst>
                <a:latin typeface="Segoe UI" pitchFamily="32" charset="0"/>
                <a:cs typeface="Segoe UI" pitchFamily="32" charset="0"/>
              </a:rPr>
              <a:t>Sunday Worship: </a:t>
            </a:r>
            <a:r>
              <a:rPr lang="en-US" altLang="en-US" sz="2800" b="1" dirty="0" smtClean="0">
                <a:effectLst>
                  <a:outerShdw blurRad="38100" dist="38100" dir="2700000" algn="tl">
                    <a:srgbClr val="C0C0C0"/>
                  </a:outerShdw>
                </a:effectLst>
                <a:latin typeface="Segoe UI" pitchFamily="32" charset="0"/>
                <a:cs typeface="Segoe UI" pitchFamily="32" charset="0"/>
              </a:rPr>
              <a:t>             </a:t>
            </a:r>
            <a:r>
              <a:rPr lang="en-US" altLang="en-US" sz="2800" b="1" dirty="0">
                <a:effectLst>
                  <a:outerShdw blurRad="38100" dist="38100" dir="2700000" algn="tl">
                    <a:srgbClr val="C0C0C0"/>
                  </a:outerShdw>
                </a:effectLst>
                <a:latin typeface="Segoe UI" pitchFamily="32" charset="0"/>
                <a:cs typeface="Segoe UI" pitchFamily="32" charset="0"/>
              </a:rPr>
              <a:t/>
            </a:r>
            <a:br>
              <a:rPr lang="en-US" altLang="en-US" sz="2800" b="1" dirty="0">
                <a:effectLst>
                  <a:outerShdw blurRad="38100" dist="38100" dir="2700000" algn="tl">
                    <a:srgbClr val="C0C0C0"/>
                  </a:outerShdw>
                </a:effectLst>
                <a:latin typeface="Segoe UI" pitchFamily="32" charset="0"/>
                <a:cs typeface="Segoe UI" pitchFamily="32" charset="0"/>
              </a:rPr>
            </a:br>
            <a:r>
              <a:rPr lang="en-US" altLang="en-US" sz="2800" b="1" dirty="0">
                <a:effectLst>
                  <a:outerShdw blurRad="38100" dist="38100" dir="2700000" algn="tl">
                    <a:srgbClr val="C0C0C0"/>
                  </a:outerShdw>
                </a:effectLst>
                <a:latin typeface="Segoe UI" pitchFamily="32" charset="0"/>
                <a:cs typeface="Segoe UI" pitchFamily="32" charset="0"/>
              </a:rPr>
              <a:t>5:00 </a:t>
            </a:r>
            <a:r>
              <a:rPr lang="en-US" altLang="en-US" sz="2800" b="1" dirty="0" smtClean="0">
                <a:effectLst>
                  <a:outerShdw blurRad="38100" dist="38100" dir="2700000" algn="tl">
                    <a:srgbClr val="C0C0C0"/>
                  </a:outerShdw>
                </a:effectLst>
                <a:latin typeface="Segoe UI" pitchFamily="32" charset="0"/>
                <a:cs typeface="Segoe UI" pitchFamily="32" charset="0"/>
              </a:rPr>
              <a:t>PM                    </a:t>
            </a:r>
            <a:endParaRPr lang="en-US" altLang="en-US" sz="2800" b="1" dirty="0">
              <a:effectLst>
                <a:outerShdw blurRad="38100" dist="38100" dir="2700000" algn="tl">
                  <a:srgbClr val="C0C0C0"/>
                </a:outerShdw>
              </a:effectLst>
              <a:latin typeface="Segoe UI" pitchFamily="32" charset="0"/>
              <a:cs typeface="Segoe UI" pitchFamily="32" charset="0"/>
            </a:endParaRPr>
          </a:p>
          <a:p>
            <a:pPr defTabSz="914400">
              <a:buSzPct val="45000"/>
              <a:buFont typeface="Wingdings" charset="2"/>
              <a:buNone/>
              <a:defRPr/>
            </a:pPr>
            <a:r>
              <a:rPr lang="en-US" altLang="en-US" sz="1200" b="1" dirty="0" smtClean="0">
                <a:effectLst>
                  <a:outerShdw blurRad="38100" dist="38100" dir="2700000" algn="tl">
                    <a:srgbClr val="C0C0C0"/>
                  </a:outerShdw>
                </a:effectLst>
                <a:latin typeface="Segoe UI" pitchFamily="32" charset="0"/>
                <a:cs typeface="Segoe UI" pitchFamily="32" charset="0"/>
              </a:rPr>
              <a:t>                                                                                                          </a:t>
            </a:r>
            <a:endParaRPr lang="en-US" altLang="en-US" sz="1200" b="1" dirty="0">
              <a:effectLst>
                <a:outerShdw blurRad="38100" dist="38100" dir="2700000" algn="tl">
                  <a:srgbClr val="C0C0C0"/>
                </a:outerShdw>
              </a:effectLst>
              <a:latin typeface="Segoe UI" pitchFamily="32" charset="0"/>
              <a:cs typeface="Segoe UI" pitchFamily="32" charset="0"/>
            </a:endParaRPr>
          </a:p>
          <a:p>
            <a:pPr defTabSz="914400">
              <a:buSzPct val="45000"/>
              <a:buFont typeface="Wingdings" charset="2"/>
              <a:buNone/>
              <a:defRPr/>
            </a:pPr>
            <a:r>
              <a:rPr lang="en-US" altLang="en-US" sz="2800" b="1" dirty="0">
                <a:effectLst>
                  <a:outerShdw blurRad="38100" dist="38100" dir="2700000" algn="tl">
                    <a:srgbClr val="C0C0C0"/>
                  </a:outerShdw>
                </a:effectLst>
                <a:latin typeface="Segoe UI" pitchFamily="32" charset="0"/>
                <a:cs typeface="Segoe UI" pitchFamily="32" charset="0"/>
              </a:rPr>
              <a:t>Wednesday Bible Class: </a:t>
            </a:r>
            <a:r>
              <a:rPr lang="en-US" altLang="en-US" sz="2800" b="1" dirty="0" smtClean="0">
                <a:effectLst>
                  <a:outerShdw blurRad="38100" dist="38100" dir="2700000" algn="tl">
                    <a:srgbClr val="C0C0C0"/>
                  </a:outerShdw>
                </a:effectLst>
                <a:latin typeface="Segoe UI" pitchFamily="32" charset="0"/>
                <a:cs typeface="Segoe UI" pitchFamily="32" charset="0"/>
              </a:rPr>
              <a:t>             </a:t>
            </a:r>
            <a:r>
              <a:rPr lang="en-US" altLang="en-US" sz="2800" b="1" dirty="0">
                <a:effectLst>
                  <a:outerShdw blurRad="38100" dist="38100" dir="2700000" algn="tl">
                    <a:srgbClr val="C0C0C0"/>
                  </a:outerShdw>
                </a:effectLst>
                <a:latin typeface="Segoe UI" pitchFamily="32" charset="0"/>
                <a:cs typeface="Segoe UI" pitchFamily="32" charset="0"/>
              </a:rPr>
              <a:t/>
            </a:r>
            <a:br>
              <a:rPr lang="en-US" altLang="en-US" sz="2800" b="1" dirty="0">
                <a:effectLst>
                  <a:outerShdw blurRad="38100" dist="38100" dir="2700000" algn="tl">
                    <a:srgbClr val="C0C0C0"/>
                  </a:outerShdw>
                </a:effectLst>
                <a:latin typeface="Segoe UI" pitchFamily="32" charset="0"/>
                <a:cs typeface="Segoe UI" pitchFamily="32" charset="0"/>
              </a:rPr>
            </a:br>
            <a:r>
              <a:rPr lang="en-US" altLang="en-US" sz="2800" b="1" dirty="0" smtClean="0">
                <a:effectLst>
                  <a:outerShdw blurRad="38100" dist="38100" dir="2700000" algn="tl">
                    <a:srgbClr val="C0C0C0"/>
                  </a:outerShdw>
                </a:effectLst>
                <a:latin typeface="Segoe UI" pitchFamily="32" charset="0"/>
                <a:cs typeface="Segoe UI" pitchFamily="32" charset="0"/>
              </a:rPr>
              <a:t>6:30 PM                                </a:t>
            </a:r>
            <a:endParaRPr lang="en-US" altLang="en-US" sz="2800" b="1" dirty="0">
              <a:effectLst>
                <a:outerShdw blurRad="38100" dist="38100" dir="2700000" algn="tl">
                  <a:srgbClr val="C0C0C0"/>
                </a:outerShdw>
              </a:effectLst>
              <a:latin typeface="Segoe UI" pitchFamily="32" charset="0"/>
              <a:cs typeface="Segoe UI" pitchFamily="32" charset="0"/>
            </a:endParaRPr>
          </a:p>
        </p:txBody>
      </p:sp>
      <p:sp>
        <p:nvSpPr>
          <p:cNvPr id="3074" name="Text Box 2"/>
          <p:cNvSpPr txBox="1">
            <a:spLocks noChangeArrowheads="1"/>
          </p:cNvSpPr>
          <p:nvPr/>
        </p:nvSpPr>
        <p:spPr bwMode="auto">
          <a:xfrm>
            <a:off x="4267200" y="838200"/>
            <a:ext cx="4572000" cy="3141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215900" indent="-215900">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defTabSz="914400">
              <a:buSzPct val="45000"/>
              <a:buFont typeface="Wingdings" charset="2"/>
              <a:buNone/>
              <a:defRPr/>
            </a:pPr>
            <a:r>
              <a:rPr lang="en-US" altLang="en-US" sz="2200" b="1" dirty="0">
                <a:effectLst>
                  <a:outerShdw blurRad="38100" dist="38100" dir="2700000" algn="tl">
                    <a:srgbClr val="C0C0C0"/>
                  </a:outerShdw>
                </a:effectLst>
                <a:latin typeface="Segoe UI" pitchFamily="32" charset="0"/>
                <a:cs typeface="Segoe UI" pitchFamily="32" charset="0"/>
              </a:rPr>
              <a:t>Remember in your prayers</a:t>
            </a:r>
            <a:r>
              <a:rPr lang="en-US" altLang="en-US" sz="2200" b="1" dirty="0" smtClean="0">
                <a:effectLst>
                  <a:outerShdw blurRad="38100" dist="38100" dir="2700000" algn="tl">
                    <a:srgbClr val="C0C0C0"/>
                  </a:outerShdw>
                </a:effectLst>
                <a:latin typeface="Segoe UI" pitchFamily="32" charset="0"/>
                <a:cs typeface="Segoe UI" pitchFamily="32" charset="0"/>
              </a:rPr>
              <a:t>:</a:t>
            </a:r>
            <a:endParaRPr lang="en-US" altLang="en-US" sz="2200" b="1" dirty="0">
              <a:effectLst>
                <a:outerShdw blurRad="38100" dist="38100" dir="2700000" algn="tl">
                  <a:srgbClr val="C0C0C0"/>
                </a:outerShdw>
              </a:effectLst>
              <a:latin typeface="Segoe UI" pitchFamily="32" charset="0"/>
              <a:cs typeface="Segoe UI" pitchFamily="32" charset="0"/>
            </a:endParaRPr>
          </a:p>
          <a:p>
            <a:pPr defTabSz="914400">
              <a:buSzPct val="45000"/>
              <a:buFont typeface="Wingdings" charset="2"/>
              <a:buNone/>
              <a:defRPr/>
            </a:pPr>
            <a:r>
              <a:rPr lang="en-US" altLang="en-US" sz="2200" b="1" dirty="0">
                <a:effectLst>
                  <a:outerShdw blurRad="38100" dist="38100" dir="2700000" algn="tl">
                    <a:srgbClr val="C0C0C0"/>
                  </a:outerShdw>
                </a:effectLst>
                <a:latin typeface="Segoe UI" pitchFamily="32" charset="0"/>
                <a:cs typeface="Segoe UI" pitchFamily="32" charset="0"/>
              </a:rPr>
              <a:t>Wanda </a:t>
            </a:r>
            <a:r>
              <a:rPr lang="en-US" altLang="en-US" sz="2200" b="1" dirty="0" err="1" smtClean="0">
                <a:effectLst>
                  <a:outerShdw blurRad="38100" dist="38100" dir="2700000" algn="tl">
                    <a:srgbClr val="C0C0C0"/>
                  </a:outerShdw>
                </a:effectLst>
                <a:latin typeface="Segoe UI" pitchFamily="32" charset="0"/>
                <a:cs typeface="Segoe UI" pitchFamily="32" charset="0"/>
              </a:rPr>
              <a:t>Bradberry</a:t>
            </a:r>
            <a:endParaRPr lang="en-US" altLang="en-US" sz="2200" b="1" dirty="0" smtClean="0">
              <a:effectLst>
                <a:outerShdw blurRad="38100" dist="38100" dir="2700000" algn="tl">
                  <a:srgbClr val="C0C0C0"/>
                </a:outerShdw>
              </a:effectLst>
              <a:latin typeface="Segoe UI" pitchFamily="32" charset="0"/>
              <a:cs typeface="Segoe UI" pitchFamily="32" charset="0"/>
            </a:endParaRPr>
          </a:p>
          <a:p>
            <a:pPr defTabSz="914400">
              <a:buSzPct val="45000"/>
              <a:buFont typeface="Wingdings" charset="2"/>
              <a:buNone/>
              <a:defRPr/>
            </a:pPr>
            <a:r>
              <a:rPr lang="en-US" altLang="en-US" sz="2200" b="1" dirty="0" smtClean="0">
                <a:effectLst>
                  <a:outerShdw blurRad="38100" dist="38100" dir="2700000" algn="tl">
                    <a:srgbClr val="C0C0C0"/>
                  </a:outerShdw>
                </a:effectLst>
                <a:latin typeface="Segoe UI" pitchFamily="32" charset="0"/>
                <a:cs typeface="Segoe UI" pitchFamily="32" charset="0"/>
              </a:rPr>
              <a:t>Richard Hill</a:t>
            </a:r>
          </a:p>
          <a:p>
            <a:pPr defTabSz="914400">
              <a:buSzPct val="45000"/>
              <a:buFont typeface="Wingdings" charset="2"/>
              <a:buNone/>
              <a:defRPr/>
            </a:pPr>
            <a:r>
              <a:rPr lang="en-US" altLang="en-US" sz="2200" b="1" dirty="0" smtClean="0">
                <a:effectLst>
                  <a:outerShdw blurRad="38100" dist="38100" dir="2700000" algn="tl">
                    <a:srgbClr val="C0C0C0"/>
                  </a:outerShdw>
                </a:effectLst>
                <a:latin typeface="Segoe UI" pitchFamily="32" charset="0"/>
                <a:cs typeface="Segoe UI" pitchFamily="32" charset="0"/>
              </a:rPr>
              <a:t>Don &amp; Alice Ward</a:t>
            </a:r>
          </a:p>
          <a:p>
            <a:pPr defTabSz="914400">
              <a:buSzPct val="45000"/>
              <a:buFont typeface="Wingdings" charset="2"/>
              <a:buNone/>
              <a:defRPr/>
            </a:pPr>
            <a:endParaRPr lang="en-US" altLang="en-US" sz="2200" dirty="0" smtClean="0">
              <a:effectLst>
                <a:outerShdw blurRad="38100" dist="38100" dir="2700000" algn="tl">
                  <a:srgbClr val="C0C0C0"/>
                </a:outerShdw>
              </a:effectLst>
              <a:latin typeface="Segoe UI" pitchFamily="32" charset="0"/>
              <a:cs typeface="Segoe UI" pitchFamily="32" charset="0"/>
            </a:endParaRPr>
          </a:p>
          <a:p>
            <a:pPr defTabSz="914400">
              <a:buSzPct val="45000"/>
              <a:buFont typeface="Wingdings" charset="2"/>
              <a:buNone/>
              <a:defRPr/>
            </a:pPr>
            <a:endParaRPr lang="en-US" altLang="en-US" sz="2200" dirty="0" smtClean="0">
              <a:effectLst>
                <a:outerShdw blurRad="38100" dist="38100" dir="2700000" algn="tl">
                  <a:srgbClr val="C0C0C0"/>
                </a:outerShdw>
              </a:effectLst>
              <a:latin typeface="Segoe UI" pitchFamily="32" charset="0"/>
              <a:cs typeface="Segoe UI" pitchFamily="32" charset="0"/>
            </a:endParaRPr>
          </a:p>
          <a:p>
            <a:pPr defTabSz="914400">
              <a:buSzPct val="45000"/>
              <a:buFont typeface="Wingdings" charset="2"/>
              <a:buNone/>
              <a:defRPr/>
            </a:pPr>
            <a:endParaRPr lang="en-US" altLang="en-US" sz="2200" dirty="0" smtClean="0">
              <a:effectLst>
                <a:outerShdw blurRad="38100" dist="38100" dir="2700000" algn="tl">
                  <a:srgbClr val="C0C0C0"/>
                </a:outerShdw>
              </a:effectLst>
              <a:latin typeface="Segoe UI" pitchFamily="32" charset="0"/>
              <a:cs typeface="Segoe UI" pitchFamily="32" charset="0"/>
            </a:endParaRPr>
          </a:p>
          <a:p>
            <a:pPr defTabSz="914400">
              <a:buSzPct val="45000"/>
              <a:buFont typeface="Wingdings" charset="2"/>
              <a:buNone/>
              <a:defRPr/>
            </a:pPr>
            <a:endParaRPr lang="en-US" altLang="en-US" sz="2200" dirty="0" smtClean="0">
              <a:effectLst>
                <a:outerShdw blurRad="38100" dist="38100" dir="2700000" algn="tl">
                  <a:srgbClr val="C0C0C0"/>
                </a:outerShdw>
              </a:effectLst>
              <a:latin typeface="Segoe UI" pitchFamily="32" charset="0"/>
              <a:cs typeface="Segoe UI" pitchFamily="32" charset="0"/>
            </a:endParaRPr>
          </a:p>
          <a:p>
            <a:pPr defTabSz="914400">
              <a:buSzPct val="45000"/>
              <a:buFont typeface="Wingdings" charset="2"/>
              <a:buNone/>
              <a:defRPr/>
            </a:pPr>
            <a:endParaRPr lang="en-US" altLang="en-US" sz="2200" dirty="0">
              <a:effectLst>
                <a:outerShdw blurRad="38100" dist="38100" dir="2700000" algn="tl">
                  <a:srgbClr val="C0C0C0"/>
                </a:outerShdw>
              </a:effectLst>
              <a:latin typeface="Segoe UI" pitchFamily="32" charset="0"/>
              <a:cs typeface="Segoe UI" pitchFamily="32" charset="0"/>
            </a:endParaRPr>
          </a:p>
        </p:txBody>
      </p:sp>
    </p:spTree>
    <p:extLst>
      <p:ext uri="{BB962C8B-B14F-4D97-AF65-F5344CB8AC3E}">
        <p14:creationId xmlns:p14="http://schemas.microsoft.com/office/powerpoint/2010/main" val="2600462919"/>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- 2.4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25675071"/>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50594891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Verse 2</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4001799388"/>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52609261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94660844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614116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- 3.4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42510268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291682222"/>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156 - Tell Me The Story Of Jesus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Song</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767212861"/>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129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371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74398253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808523101"/>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6868301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75551820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220618139"/>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245081727"/>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Verse 1</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924414286"/>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602521422"/>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104321532"/>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5930629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047 - God Is So Good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252154962"/>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063760446"/>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553216652"/>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Verse 2</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759313963"/>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23851506"/>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582640437"/>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326192987"/>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933125068"/>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634358403"/>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522 - When The Roll Is Called Up Yonder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Song</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347868991"/>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59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047 - God Is So Good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Verse 1</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017292679"/>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FDC2EA7-616C-4BB3-A197-7053F0434AD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4F08F2FD-F7AB-4846-92C2-5CAE3D5166F0}"/>
              </a:ext>
            </a:extLst>
          </p:cNvPr>
          <p:cNvSpPr>
            <a:spLocks noGrp="1"/>
          </p:cNvSpPr>
          <p:nvPr>
            <p:ph type="ctrTitle"/>
          </p:nvPr>
        </p:nvSpPr>
        <p:spPr/>
        <p:txBody>
          <a:bodyPr>
            <a:normAutofit/>
          </a:bodyPr>
          <a:lstStyle/>
          <a:p>
            <a:r>
              <a:rPr lang="en-US" sz="8000" b="1" dirty="0"/>
              <a:t>Who Am I? </a:t>
            </a:r>
          </a:p>
        </p:txBody>
      </p:sp>
      <p:sp>
        <p:nvSpPr>
          <p:cNvPr id="3" name="Subtitle 2">
            <a:extLst>
              <a:ext uri="{FF2B5EF4-FFF2-40B4-BE49-F238E27FC236}">
                <a16:creationId xmlns:a16="http://schemas.microsoft.com/office/drawing/2014/main" xmlns="" id="{8B52963A-5020-468C-9CD5-5E2C440C9F5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810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A79E763-F391-4E3C-8098-2B582EF7585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xmlns="" id="{ED163986-E71B-4E25-B4E4-8B00DE2B2778}"/>
              </a:ext>
            </a:extLst>
          </p:cNvPr>
          <p:cNvSpPr>
            <a:spLocks noGrp="1"/>
          </p:cNvSpPr>
          <p:nvPr>
            <p:ph type="title"/>
          </p:nvPr>
        </p:nvSpPr>
        <p:spPr/>
        <p:txBody>
          <a:bodyPr>
            <a:normAutofit/>
          </a:bodyPr>
          <a:lstStyle/>
          <a:p>
            <a:r>
              <a:rPr lang="en-US" sz="5400" b="1" dirty="0"/>
              <a:t>Creation of God </a:t>
            </a:r>
          </a:p>
        </p:txBody>
      </p:sp>
      <p:sp>
        <p:nvSpPr>
          <p:cNvPr id="3" name="Content Placeholder 2">
            <a:extLst>
              <a:ext uri="{FF2B5EF4-FFF2-40B4-BE49-F238E27FC236}">
                <a16:creationId xmlns:a16="http://schemas.microsoft.com/office/drawing/2014/main" xmlns="" id="{5AF8E43F-3675-48AE-83E3-EC665E48629C}"/>
              </a:ext>
            </a:extLst>
          </p:cNvPr>
          <p:cNvSpPr>
            <a:spLocks noGrp="1"/>
          </p:cNvSpPr>
          <p:nvPr>
            <p:ph idx="1"/>
          </p:nvPr>
        </p:nvSpPr>
        <p:spPr/>
        <p:txBody>
          <a:bodyPr>
            <a:normAutofit fontScale="92500" lnSpcReduction="20000"/>
          </a:bodyPr>
          <a:lstStyle/>
          <a:p>
            <a:r>
              <a:rPr lang="en-US" sz="3600" b="1" dirty="0"/>
              <a:t>Genesis 1:26-27 created in His image </a:t>
            </a:r>
          </a:p>
          <a:p>
            <a:r>
              <a:rPr lang="en-US" sz="3600" b="1" dirty="0"/>
              <a:t>Genesis 9:3-6 more than animals </a:t>
            </a:r>
          </a:p>
          <a:p>
            <a:pPr lvl="1"/>
            <a:r>
              <a:rPr lang="en-US" sz="3200" b="1" dirty="0"/>
              <a:t>Matthew 6:26 more value than they </a:t>
            </a:r>
          </a:p>
          <a:p>
            <a:r>
              <a:rPr lang="en-US" sz="3600" b="1" dirty="0"/>
              <a:t>Mark 12:17 render to God what is Gods</a:t>
            </a:r>
          </a:p>
          <a:p>
            <a:endParaRPr lang="en-US" sz="3600" b="1" dirty="0"/>
          </a:p>
          <a:p>
            <a:r>
              <a:rPr lang="en-US" sz="3600" b="1" dirty="0"/>
              <a:t>Matthew 18:10-14 rejoices over that one  </a:t>
            </a:r>
          </a:p>
        </p:txBody>
      </p:sp>
    </p:spTree>
    <p:extLst>
      <p:ext uri="{BB962C8B-B14F-4D97-AF65-F5344CB8AC3E}">
        <p14:creationId xmlns:p14="http://schemas.microsoft.com/office/powerpoint/2010/main" val="29442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
                                        <p:tgtEl>
                                          <p:spTgt spid="3">
                                            <p:txEl>
                                              <p:pRg st="1" end="1"/>
                                            </p:txEl>
                                          </p:spTgt>
                                        </p:tgtEl>
                                      </p:cBhvr>
                                    </p:animEffect>
                                    <p:anim calcmode="lin" valueType="num">
                                      <p:cBhvr>
                                        <p:cTn id="2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0" presetID="43" presetClass="entr" presetSubtype="0"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
                                        <p:tgtEl>
                                          <p:spTgt spid="3">
                                            <p:txEl>
                                              <p:pRg st="5" end="5"/>
                                            </p:txEl>
                                          </p:spTgt>
                                        </p:tgtEl>
                                      </p:cBhvr>
                                    </p:animEffect>
                                    <p:anim calcmode="lin" valueType="num">
                                      <p:cBhvr>
                                        <p:cTn id="51"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0813AB9-0158-4586-89DD-08837E5A798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xmlns="" id="{42AE4E13-CA23-40F0-9948-5D42BA0A3AF0}"/>
              </a:ext>
            </a:extLst>
          </p:cNvPr>
          <p:cNvSpPr>
            <a:spLocks noGrp="1"/>
          </p:cNvSpPr>
          <p:nvPr>
            <p:ph type="title"/>
          </p:nvPr>
        </p:nvSpPr>
        <p:spPr/>
        <p:txBody>
          <a:bodyPr>
            <a:normAutofit/>
          </a:bodyPr>
          <a:lstStyle/>
          <a:p>
            <a:r>
              <a:rPr lang="en-US" sz="5400" b="1" dirty="0"/>
              <a:t>Servant </a:t>
            </a:r>
          </a:p>
        </p:txBody>
      </p:sp>
      <p:sp>
        <p:nvSpPr>
          <p:cNvPr id="3" name="Content Placeholder 2">
            <a:extLst>
              <a:ext uri="{FF2B5EF4-FFF2-40B4-BE49-F238E27FC236}">
                <a16:creationId xmlns:a16="http://schemas.microsoft.com/office/drawing/2014/main" xmlns="" id="{621AE161-1DF1-4DA9-B967-3E7B6F56FCF5}"/>
              </a:ext>
            </a:extLst>
          </p:cNvPr>
          <p:cNvSpPr>
            <a:spLocks noGrp="1"/>
          </p:cNvSpPr>
          <p:nvPr>
            <p:ph idx="1"/>
          </p:nvPr>
        </p:nvSpPr>
        <p:spPr/>
        <p:txBody>
          <a:bodyPr>
            <a:normAutofit/>
          </a:bodyPr>
          <a:lstStyle/>
          <a:p>
            <a:r>
              <a:rPr lang="en-US" sz="3600" b="1" dirty="0"/>
              <a:t>2 Timothy 2:24 the Lord’s bond-servant </a:t>
            </a:r>
          </a:p>
          <a:p>
            <a:r>
              <a:rPr lang="en-US" sz="3600" b="1" dirty="0"/>
              <a:t>Romans 1:1 Paul a bondservant of God </a:t>
            </a:r>
          </a:p>
          <a:p>
            <a:r>
              <a:rPr lang="en-US" sz="3600" b="1" dirty="0"/>
              <a:t> 1 Corinthians 3:5 servants </a:t>
            </a:r>
          </a:p>
        </p:txBody>
      </p:sp>
    </p:spTree>
    <p:extLst>
      <p:ext uri="{BB962C8B-B14F-4D97-AF65-F5344CB8AC3E}">
        <p14:creationId xmlns:p14="http://schemas.microsoft.com/office/powerpoint/2010/main" val="35573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
                                        <p:tgtEl>
                                          <p:spTgt spid="3">
                                            <p:txEl>
                                              <p:pRg st="1" end="1"/>
                                            </p:txEl>
                                          </p:spTgt>
                                        </p:tgtEl>
                                      </p:cBhvr>
                                    </p:animEffect>
                                    <p:anim calcmode="lin" valueType="num">
                                      <p:cBhvr>
                                        <p:cTn id="2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
                                        <p:tgtEl>
                                          <p:spTgt spid="3">
                                            <p:txEl>
                                              <p:pRg st="2" end="2"/>
                                            </p:txEl>
                                          </p:spTgt>
                                        </p:tgtEl>
                                      </p:cBhvr>
                                    </p:animEffect>
                                    <p:anim calcmode="lin" valueType="num">
                                      <p:cBhvr>
                                        <p:cTn id="35"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D3524E2-07F0-41A7-8204-CFA0AAB754A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xmlns="" id="{28334DD4-F2F8-44D8-8FD8-F68F7E24A7CD}"/>
              </a:ext>
            </a:extLst>
          </p:cNvPr>
          <p:cNvSpPr>
            <a:spLocks noGrp="1"/>
          </p:cNvSpPr>
          <p:nvPr>
            <p:ph type="title"/>
          </p:nvPr>
        </p:nvSpPr>
        <p:spPr/>
        <p:txBody>
          <a:bodyPr>
            <a:normAutofit/>
          </a:bodyPr>
          <a:lstStyle/>
          <a:p>
            <a:r>
              <a:rPr lang="en-US" sz="6000" b="1" dirty="0"/>
              <a:t>A Friend </a:t>
            </a:r>
          </a:p>
        </p:txBody>
      </p:sp>
      <p:sp>
        <p:nvSpPr>
          <p:cNvPr id="3" name="Content Placeholder 2">
            <a:extLst>
              <a:ext uri="{FF2B5EF4-FFF2-40B4-BE49-F238E27FC236}">
                <a16:creationId xmlns:a16="http://schemas.microsoft.com/office/drawing/2014/main" xmlns="" id="{0B0CBF1E-58AB-4169-865B-A125BD243D38}"/>
              </a:ext>
            </a:extLst>
          </p:cNvPr>
          <p:cNvSpPr>
            <a:spLocks noGrp="1"/>
          </p:cNvSpPr>
          <p:nvPr>
            <p:ph idx="1"/>
          </p:nvPr>
        </p:nvSpPr>
        <p:spPr/>
        <p:txBody>
          <a:bodyPr>
            <a:normAutofit/>
          </a:bodyPr>
          <a:lstStyle/>
          <a:p>
            <a:r>
              <a:rPr lang="en-US" sz="4000" b="1" dirty="0"/>
              <a:t>James 2:23 called Gods friend </a:t>
            </a:r>
          </a:p>
          <a:p>
            <a:r>
              <a:rPr lang="en-US" sz="4000" b="1" dirty="0"/>
              <a:t>Exodus 33:11 as one speaks to a friend </a:t>
            </a:r>
          </a:p>
          <a:p>
            <a:r>
              <a:rPr lang="en-US" sz="4000" b="1" dirty="0"/>
              <a:t>John 15:15 I have called you friends </a:t>
            </a:r>
          </a:p>
        </p:txBody>
      </p:sp>
    </p:spTree>
    <p:extLst>
      <p:ext uri="{BB962C8B-B14F-4D97-AF65-F5344CB8AC3E}">
        <p14:creationId xmlns:p14="http://schemas.microsoft.com/office/powerpoint/2010/main" val="34432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
                                        <p:tgtEl>
                                          <p:spTgt spid="3">
                                            <p:txEl>
                                              <p:pRg st="1" end="1"/>
                                            </p:txEl>
                                          </p:spTgt>
                                        </p:tgtEl>
                                      </p:cBhvr>
                                    </p:animEffect>
                                    <p:anim calcmode="lin" valueType="num">
                                      <p:cBhvr>
                                        <p:cTn id="2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
                                        <p:tgtEl>
                                          <p:spTgt spid="3">
                                            <p:txEl>
                                              <p:pRg st="2" end="2"/>
                                            </p:txEl>
                                          </p:spTgt>
                                        </p:tgtEl>
                                      </p:cBhvr>
                                    </p:animEffect>
                                    <p:anim calcmode="lin" valueType="num">
                                      <p:cBhvr>
                                        <p:cTn id="35"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4F46921-AAC8-4B56-A943-2A3190481C0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xmlns="" id="{DDC3E22A-2ECF-4439-9D61-AF63EF9F5455}"/>
              </a:ext>
            </a:extLst>
          </p:cNvPr>
          <p:cNvSpPr>
            <a:spLocks noGrp="1"/>
          </p:cNvSpPr>
          <p:nvPr>
            <p:ph type="title"/>
          </p:nvPr>
        </p:nvSpPr>
        <p:spPr/>
        <p:txBody>
          <a:bodyPr>
            <a:normAutofit/>
          </a:bodyPr>
          <a:lstStyle/>
          <a:p>
            <a:r>
              <a:rPr lang="en-US" sz="5400" b="1" dirty="0"/>
              <a:t>Children of God </a:t>
            </a:r>
          </a:p>
        </p:txBody>
      </p:sp>
      <p:sp>
        <p:nvSpPr>
          <p:cNvPr id="3" name="Content Placeholder 2">
            <a:extLst>
              <a:ext uri="{FF2B5EF4-FFF2-40B4-BE49-F238E27FC236}">
                <a16:creationId xmlns:a16="http://schemas.microsoft.com/office/drawing/2014/main" xmlns="" id="{F520FC68-31CC-4F11-A2FB-8CA039884BDE}"/>
              </a:ext>
            </a:extLst>
          </p:cNvPr>
          <p:cNvSpPr>
            <a:spLocks noGrp="1"/>
          </p:cNvSpPr>
          <p:nvPr>
            <p:ph idx="1"/>
          </p:nvPr>
        </p:nvSpPr>
        <p:spPr/>
        <p:txBody>
          <a:bodyPr>
            <a:normAutofit fontScale="77500" lnSpcReduction="20000"/>
          </a:bodyPr>
          <a:lstStyle/>
          <a:p>
            <a:r>
              <a:rPr lang="en-US" sz="3600" b="1" dirty="0"/>
              <a:t>Galatians 3:26 you are sons of God </a:t>
            </a:r>
          </a:p>
          <a:p>
            <a:r>
              <a:rPr lang="en-US" sz="3600" b="1" dirty="0"/>
              <a:t>Galatians 4:7 no longer a slave, but a save </a:t>
            </a:r>
          </a:p>
          <a:p>
            <a:r>
              <a:rPr lang="en-US" sz="3600" b="1" dirty="0"/>
              <a:t>2 Corinthians 6:18 sons and daughter to Me </a:t>
            </a:r>
          </a:p>
          <a:p>
            <a:r>
              <a:rPr lang="en-US" sz="3600" b="1" dirty="0"/>
              <a:t>Mark 3:34 brothers and sister of Christ </a:t>
            </a:r>
          </a:p>
          <a:p>
            <a:r>
              <a:rPr lang="en-US" sz="3600" b="1" dirty="0"/>
              <a:t>Hebrews 2:11 not ashamed to call them </a:t>
            </a:r>
          </a:p>
          <a:p>
            <a:r>
              <a:rPr lang="en-US" sz="3600" b="1" dirty="0"/>
              <a:t>Romans 8:16-17 heirs of God and fellow heirs with Christ  </a:t>
            </a:r>
          </a:p>
          <a:p>
            <a:endParaRPr lang="en-US" dirty="0"/>
          </a:p>
        </p:txBody>
      </p:sp>
    </p:spTree>
    <p:extLst>
      <p:ext uri="{BB962C8B-B14F-4D97-AF65-F5344CB8AC3E}">
        <p14:creationId xmlns:p14="http://schemas.microsoft.com/office/powerpoint/2010/main" val="4334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
                                        <p:tgtEl>
                                          <p:spTgt spid="3">
                                            <p:txEl>
                                              <p:pRg st="1" end="1"/>
                                            </p:txEl>
                                          </p:spTgt>
                                        </p:tgtEl>
                                      </p:cBhvr>
                                    </p:animEffect>
                                    <p:anim calcmode="lin" valueType="num">
                                      <p:cBhvr>
                                        <p:cTn id="2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
                                        <p:tgtEl>
                                          <p:spTgt spid="3">
                                            <p:txEl>
                                              <p:pRg st="2" end="2"/>
                                            </p:txEl>
                                          </p:spTgt>
                                        </p:tgtEl>
                                      </p:cBhvr>
                                    </p:animEffect>
                                    <p:anim calcmode="lin" valueType="num">
                                      <p:cBhvr>
                                        <p:cTn id="35"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
                                        <p:tgtEl>
                                          <p:spTgt spid="3">
                                            <p:txEl>
                                              <p:pRg st="3" end="3"/>
                                            </p:txEl>
                                          </p:spTgt>
                                        </p:tgtEl>
                                      </p:cBhvr>
                                    </p:animEffect>
                                    <p:anim calcmode="lin" valueType="num">
                                      <p:cBhvr>
                                        <p:cTn id="44"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
                                        <p:tgtEl>
                                          <p:spTgt spid="3">
                                            <p:txEl>
                                              <p:pRg st="4" end="4"/>
                                            </p:txEl>
                                          </p:spTgt>
                                        </p:tgtEl>
                                      </p:cBhvr>
                                    </p:animEffect>
                                    <p:anim calcmode="lin" valueType="num">
                                      <p:cBhvr>
                                        <p:cTn id="53"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fade">
                                      <p:cBhvr>
                                        <p:cTn id="61" dur="100"/>
                                        <p:tgtEl>
                                          <p:spTgt spid="3">
                                            <p:txEl>
                                              <p:pRg st="5" end="5"/>
                                            </p:txEl>
                                          </p:spTgt>
                                        </p:tgtEl>
                                      </p:cBhvr>
                                    </p:animEffect>
                                    <p:anim calcmode="lin" valueType="num">
                                      <p:cBhvr>
                                        <p:cTn id="62"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9488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041825705"/>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941111935"/>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870976683"/>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64523598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047 - God Is So Good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Verse 2</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830084243"/>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- 1.4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335636271"/>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239566446"/>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146316584"/>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964648049"/>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Verse 1</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384917504"/>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646755852"/>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963600646"/>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583924022"/>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- 2.4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101276125"/>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72960543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047 - God Is So Good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Verse 3</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421288837"/>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593392462"/>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606775476"/>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Verse 2</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161294348"/>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056279855"/>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685914930"/>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421583339"/>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- 3.4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130579036"/>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75129351"/>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44339901"/>
      </p:ext>
    </p:extLst>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47602829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047 - God Is So Good - 4.1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Song</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338261183"/>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307 - Are You Washed In The Blood - C.4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Song</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766365027"/>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8643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660 - I Will Sing Of The Mercies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954088873"/>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660 - I Will Sing Of The Mercies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926988962"/>
      </p:ext>
    </p:extLst>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660 - I Will Sing Of The Mercies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513774337"/>
      </p:ext>
    </p:extLst>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660 - I Will Sing Of The Mercies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218140443"/>
      </p:ext>
    </p:extLst>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660 - I Will Sing Of The Mercies - 1.4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103427323"/>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660 - I Will Sing Of The Mercies - 1.5</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456795658"/>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660 - I Will Sing Of The Mercies - 1.6</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949546804"/>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660 - I Will Sing Of The Mercies - 1.7</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306948837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3434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660 - I Will Sing Of The Mercies - 1.8</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endParaRPr>
              <a:solidFill>
                <a:prstClr val="black"/>
              </a:solidFill>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625560976"/>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660 - I Will Sing Of The Mercies - 1.9</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a:solidFill>
                  <a:prstClr val="black"/>
                </a:solidFill>
              </a:rPr>
              <a:t>End of Song</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defTabSz="914400"/>
            <a:endParaRPr>
              <a:solidFill>
                <a:prstClr val="black"/>
              </a:solidFill>
            </a:endParaRPr>
          </a:p>
        </p:txBody>
      </p:sp>
    </p:spTree>
    <p:extLst>
      <p:ext uri="{BB962C8B-B14F-4D97-AF65-F5344CB8AC3E}">
        <p14:creationId xmlns:p14="http://schemas.microsoft.com/office/powerpoint/2010/main" val="2334976175"/>
      </p:ext>
    </p:extLst>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007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551</TotalTime>
  <Words>1149</Words>
  <Application>Microsoft Office PowerPoint</Application>
  <PresentationFormat>On-screen Show (4:3)</PresentationFormat>
  <Paragraphs>222</Paragraphs>
  <Slides>92</Slides>
  <Notes>79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92</vt:i4>
      </vt:variant>
    </vt:vector>
  </HeadingPairs>
  <TitlesOfParts>
    <vt:vector size="105" baseType="lpstr">
      <vt:lpstr>Microsoft YaHei</vt:lpstr>
      <vt:lpstr>Arial</vt:lpstr>
      <vt:lpstr>Calibri</vt:lpstr>
      <vt:lpstr>Calibri Light</vt:lpstr>
      <vt:lpstr>Segoe UI</vt:lpstr>
      <vt:lpstr>Tw Cen MT</vt:lpstr>
      <vt:lpstr>Tw Cen MT Condensed</vt:lpstr>
      <vt:lpstr>Wingdings</vt:lpstr>
      <vt:lpstr>Wingdings 3</vt:lpstr>
      <vt:lpstr>Integral</vt:lpstr>
      <vt:lpstr>Office Theme</vt:lpstr>
      <vt:lpstr>1_Office Theme</vt:lpstr>
      <vt:lpstr>3_Office Theme</vt:lpstr>
      <vt:lpstr>PowerPoint Presentation</vt:lpstr>
      <vt:lpstr>PowerPoint Presentation</vt:lpstr>
      <vt:lpstr>PowerPoint Presentation</vt:lpstr>
      <vt:lpstr>047 - God Is So Good - Title</vt:lpstr>
      <vt:lpstr>047 - God Is So Good - 1.1</vt:lpstr>
      <vt:lpstr>047 - God Is So Good - 2.1</vt:lpstr>
      <vt:lpstr>047 - God Is So Good - 3.1</vt:lpstr>
      <vt:lpstr>047 - God Is So Good - 4.1</vt:lpstr>
      <vt:lpstr>PowerPoint Presentation</vt:lpstr>
      <vt:lpstr>156 - Tell Me The Story Of Jesus - Title</vt:lpstr>
      <vt:lpstr>156 - Tell Me The Story Of Jesus - 1.1</vt:lpstr>
      <vt:lpstr>156 - Tell Me The Story Of Jesus - 1.2</vt:lpstr>
      <vt:lpstr>156 - Tell Me The Story Of Jesus - 1.3</vt:lpstr>
      <vt:lpstr>156 - Tell Me The Story Of Jesus - 1.4</vt:lpstr>
      <vt:lpstr>156 - Tell Me The Story Of Jesus - C.1</vt:lpstr>
      <vt:lpstr>156 - Tell Me The Story Of Jesus - C.2</vt:lpstr>
      <vt:lpstr>156 - Tell Me The Story Of Jesus - 2.1</vt:lpstr>
      <vt:lpstr>156 - Tell Me The Story Of Jesus - 2.2</vt:lpstr>
      <vt:lpstr>156 - Tell Me The Story Of Jesus - 2.3</vt:lpstr>
      <vt:lpstr>156 - Tell Me The Story Of Jesus - 2.4</vt:lpstr>
      <vt:lpstr>156 - Tell Me The Story Of Jesus - C.1</vt:lpstr>
      <vt:lpstr>156 - Tell Me The Story Of Jesus - C.2</vt:lpstr>
      <vt:lpstr>156 - Tell Me The Story Of Jesus - 3.1</vt:lpstr>
      <vt:lpstr>156 - Tell Me The Story Of Jesus - 3.2</vt:lpstr>
      <vt:lpstr>156 - Tell Me The Story Of Jesus - 3.3</vt:lpstr>
      <vt:lpstr>156 - Tell Me The Story Of Jesus - 3.4</vt:lpstr>
      <vt:lpstr>156 - Tell Me The Story Of Jesus - C.1</vt:lpstr>
      <vt:lpstr>156 - Tell Me The Story Of Jesus - C.2</vt:lpstr>
      <vt:lpstr>PowerPoint Presentation</vt:lpstr>
      <vt:lpstr>522 - When The Roll Is Called Up Yonder - Title</vt:lpstr>
      <vt:lpstr>522 - When The Roll Is Called Up Yonder - 1.1</vt:lpstr>
      <vt:lpstr>522 - When The Roll Is Called Up Yonder - 1.2</vt:lpstr>
      <vt:lpstr>522 - When The Roll Is Called Up Yonder - 1.3</vt:lpstr>
      <vt:lpstr>522 - When The Roll Is Called Up Yonder - C.1</vt:lpstr>
      <vt:lpstr>522 - When The Roll Is Called Up Yonder - C.2</vt:lpstr>
      <vt:lpstr>522 - When The Roll Is Called Up Yonder - C.3</vt:lpstr>
      <vt:lpstr>522 - When The Roll Is Called Up Yonder - 2.1</vt:lpstr>
      <vt:lpstr>522 - When The Roll Is Called Up Yonder - 2.2</vt:lpstr>
      <vt:lpstr>522 - When The Roll Is Called Up Yonder - 2.3</vt:lpstr>
      <vt:lpstr>522 - When The Roll Is Called Up Yonder - C.1</vt:lpstr>
      <vt:lpstr>522 - When The Roll Is Called Up Yonder - C.2</vt:lpstr>
      <vt:lpstr>522 - When The Roll Is Called Up Yonder - C.3</vt:lpstr>
      <vt:lpstr>522 - When The Roll Is Called Up Yonder - 3.1</vt:lpstr>
      <vt:lpstr>522 - When The Roll Is Called Up Yonder - 3.2</vt:lpstr>
      <vt:lpstr>522 - When The Roll Is Called Up Yonder - 3.3</vt:lpstr>
      <vt:lpstr>522 - When The Roll Is Called Up Yonder - C.1</vt:lpstr>
      <vt:lpstr>522 - When The Roll Is Called Up Yonder - C.2</vt:lpstr>
      <vt:lpstr>522 - When The Roll Is Called Up Yonder - C.3</vt:lpstr>
      <vt:lpstr>PowerPoint Presentation</vt:lpstr>
      <vt:lpstr>Who Am I? </vt:lpstr>
      <vt:lpstr>Creation of God </vt:lpstr>
      <vt:lpstr>Servant </vt:lpstr>
      <vt:lpstr>A Friend </vt:lpstr>
      <vt:lpstr>Children of God </vt:lpstr>
      <vt:lpstr>PowerPoint Presentation</vt:lpstr>
      <vt:lpstr>307 - Are You Washed In The Blood - Title</vt:lpstr>
      <vt:lpstr>307 - Are You Washed In The Blood - 1.1</vt:lpstr>
      <vt:lpstr>307 - Are You Washed In The Blood - 1.2</vt:lpstr>
      <vt:lpstr>307 - Are You Washed In The Blood - 1.3</vt:lpstr>
      <vt:lpstr>307 - Are You Washed In The Blood - 1.4</vt:lpstr>
      <vt:lpstr>307 - Are You Washed In The Blood - C.1</vt:lpstr>
      <vt:lpstr>307 - Are You Washed In The Blood - C.2</vt:lpstr>
      <vt:lpstr>307 - Are You Washed In The Blood - C.3</vt:lpstr>
      <vt:lpstr>307 - Are You Washed In The Blood - C.4</vt:lpstr>
      <vt:lpstr>307 - Are You Washed In The Blood - 2.1</vt:lpstr>
      <vt:lpstr>307 - Are You Washed In The Blood - 2.2</vt:lpstr>
      <vt:lpstr>307 - Are You Washed In The Blood - 2.3</vt:lpstr>
      <vt:lpstr>307 - Are You Washed In The Blood - 2.4</vt:lpstr>
      <vt:lpstr>307 - Are You Washed In The Blood - C.1</vt:lpstr>
      <vt:lpstr>307 - Are You Washed In The Blood - C.2</vt:lpstr>
      <vt:lpstr>307 - Are You Washed In The Blood - C.3</vt:lpstr>
      <vt:lpstr>307 - Are You Washed In The Blood - C.4</vt:lpstr>
      <vt:lpstr>307 - Are You Washed In The Blood - 3.1</vt:lpstr>
      <vt:lpstr>307 - Are You Washed In The Blood - 3.2</vt:lpstr>
      <vt:lpstr>307 - Are You Washed In The Blood - 3.3</vt:lpstr>
      <vt:lpstr>307 - Are You Washed In The Blood - 3.4</vt:lpstr>
      <vt:lpstr>307 - Are You Washed In The Blood - C.1</vt:lpstr>
      <vt:lpstr>307 - Are You Washed In The Blood - C.2</vt:lpstr>
      <vt:lpstr>307 - Are You Washed In The Blood - C.3</vt:lpstr>
      <vt:lpstr>307 - Are You Washed In The Blood - C.4</vt:lpstr>
      <vt:lpstr>PowerPoint Presentation</vt:lpstr>
      <vt:lpstr>660 - I Will Sing Of The Mercies - Title</vt:lpstr>
      <vt:lpstr>660 - I Will Sing Of The Mercies - 1.1</vt:lpstr>
      <vt:lpstr>660 - I Will Sing Of The Mercies - 1.2</vt:lpstr>
      <vt:lpstr>660 - I Will Sing Of The Mercies - 1.3</vt:lpstr>
      <vt:lpstr>660 - I Will Sing Of The Mercies - 1.4</vt:lpstr>
      <vt:lpstr>660 - I Will Sing Of The Mercies - 1.5</vt:lpstr>
      <vt:lpstr>660 - I Will Sing Of The Mercies - 1.6</vt:lpstr>
      <vt:lpstr>660 - I Will Sing Of The Mercies - 1.7</vt:lpstr>
      <vt:lpstr>660 - I Will Sing Of The Mercies - 1.8</vt:lpstr>
      <vt:lpstr>660 - I Will Sing Of The Mercies - 1.9</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Am I? </dc:title>
  <dc:creator>Brandon Hathaway</dc:creator>
  <cp:lastModifiedBy>Owner</cp:lastModifiedBy>
  <cp:revision>5</cp:revision>
  <dcterms:created xsi:type="dcterms:W3CDTF">2022-02-04T21:27:03Z</dcterms:created>
  <dcterms:modified xsi:type="dcterms:W3CDTF">2022-02-06T22:42:40Z</dcterms:modified>
</cp:coreProperties>
</file>