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16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9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05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40278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64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95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90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27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98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93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52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2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80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5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CFC3C-31A2-48C6-9127-A2E2E896B2D4}" type="datetimeFigureOut">
              <a:rPr lang="en-US" smtClean="0"/>
              <a:t>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D635D-7BDC-43C1-B2F7-D4931BD6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803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93567FA-632B-4530-9693-9B627EE5C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A89624-BA71-4E66-B2F6-C1575ED64E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James 4:1-10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6FA8DC-162B-4BF4-8F47-BB4B167473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8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EBF2447-1480-4BCD-B3B2-7D06F1F4E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F0B05-EB6C-469F-8FC1-F50ED1EB7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Quarrels &amp; Fights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CE6D2-18B1-47F2-83DA-8E00E1BDA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James 4:1 your passions are at war within you </a:t>
            </a:r>
          </a:p>
          <a:p>
            <a:r>
              <a:rPr lang="en-US" sz="2800" b="1" dirty="0"/>
              <a:t>James 4:2 you desire and do not have </a:t>
            </a:r>
          </a:p>
          <a:p>
            <a:pPr lvl="1"/>
            <a:r>
              <a:rPr lang="en-US" sz="2400" b="1" dirty="0"/>
              <a:t>So you murder, covet, </a:t>
            </a:r>
          </a:p>
          <a:p>
            <a:r>
              <a:rPr lang="en-US" sz="2800" b="1" dirty="0"/>
              <a:t>James 1:13-15 enticed by his own desires </a:t>
            </a:r>
          </a:p>
        </p:txBody>
      </p:sp>
    </p:spTree>
    <p:extLst>
      <p:ext uri="{BB962C8B-B14F-4D97-AF65-F5344CB8AC3E}">
        <p14:creationId xmlns:p14="http://schemas.microsoft.com/office/powerpoint/2010/main" val="394685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49BF69-33B7-46BF-9A80-D5198C06A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3BBFE6-CB75-4FF2-B0ED-0C37D036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5CA00-8777-4445-BE0F-1967E510A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4:3 you ask and do not receive </a:t>
            </a:r>
          </a:p>
          <a:p>
            <a:pPr lvl="1"/>
            <a:r>
              <a:rPr lang="en-US" sz="2800" b="1" dirty="0"/>
              <a:t>You ask wrongly </a:t>
            </a:r>
          </a:p>
          <a:p>
            <a:r>
              <a:rPr lang="en-US" sz="3200" b="1" dirty="0"/>
              <a:t>1 John 5:14-15 according to His will </a:t>
            </a:r>
          </a:p>
        </p:txBody>
      </p:sp>
    </p:spTree>
    <p:extLst>
      <p:ext uri="{BB962C8B-B14F-4D97-AF65-F5344CB8AC3E}">
        <p14:creationId xmlns:p14="http://schemas.microsoft.com/office/powerpoint/2010/main" val="82148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26C94F-8C8C-4942-AC13-6BD6D18A7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AF40E7-4997-4270-85A3-2DE2A42F2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Enemy of God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D58E1-8476-4414-B595-B9A6B053C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James 4:4 friendship with the world </a:t>
            </a:r>
          </a:p>
          <a:p>
            <a:r>
              <a:rPr lang="en-US" sz="3200" b="1" dirty="0"/>
              <a:t>James 4:5 He yearns jealously </a:t>
            </a:r>
          </a:p>
          <a:p>
            <a:r>
              <a:rPr lang="en-US" sz="3200" b="1" dirty="0"/>
              <a:t>James 4:6 God opposes the proud </a:t>
            </a:r>
          </a:p>
          <a:p>
            <a:r>
              <a:rPr lang="en-US" sz="3200" b="1" dirty="0"/>
              <a:t>James 4:7 resist the devil </a:t>
            </a:r>
          </a:p>
        </p:txBody>
      </p:sp>
    </p:spTree>
    <p:extLst>
      <p:ext uri="{BB962C8B-B14F-4D97-AF65-F5344CB8AC3E}">
        <p14:creationId xmlns:p14="http://schemas.microsoft.com/office/powerpoint/2010/main" val="18862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2EBC7D-A392-4F92-8467-BF5B0CA3F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B0A9550-B1E9-45BD-A969-5AE040D8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Gives Grace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C602F-88CC-4AE9-8C46-6517D09A3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James 4:6 grace to the humble </a:t>
            </a:r>
          </a:p>
          <a:p>
            <a:r>
              <a:rPr lang="en-US" sz="2800" b="1" dirty="0"/>
              <a:t>James 4:7 submit to God </a:t>
            </a:r>
          </a:p>
          <a:p>
            <a:r>
              <a:rPr lang="en-US" sz="2800" b="1" dirty="0"/>
              <a:t>James 4:8 draw near to God </a:t>
            </a:r>
          </a:p>
          <a:p>
            <a:r>
              <a:rPr lang="en-US" sz="2800" b="1" dirty="0"/>
              <a:t>James 5:9-10 humble yourselves and He will exalt you </a:t>
            </a:r>
          </a:p>
        </p:txBody>
      </p:sp>
    </p:spTree>
    <p:extLst>
      <p:ext uri="{BB962C8B-B14F-4D97-AF65-F5344CB8AC3E}">
        <p14:creationId xmlns:p14="http://schemas.microsoft.com/office/powerpoint/2010/main" val="197482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55</TotalTime>
  <Words>108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Bookman Old Style</vt:lpstr>
      <vt:lpstr>Rockwell</vt:lpstr>
      <vt:lpstr>Damask</vt:lpstr>
      <vt:lpstr>James 4:1-10</vt:lpstr>
      <vt:lpstr>Quarrels &amp; Fights </vt:lpstr>
      <vt:lpstr>Asking </vt:lpstr>
      <vt:lpstr>Enemy of God </vt:lpstr>
      <vt:lpstr>He Gives Grace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4:1-10</dc:title>
  <dc:creator>Brandon Hathaway</dc:creator>
  <cp:lastModifiedBy>Brandon Hathaway</cp:lastModifiedBy>
  <cp:revision>1</cp:revision>
  <dcterms:created xsi:type="dcterms:W3CDTF">2022-02-06T21:29:37Z</dcterms:created>
  <dcterms:modified xsi:type="dcterms:W3CDTF">2022-02-06T22:24:39Z</dcterms:modified>
</cp:coreProperties>
</file>