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7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9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7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6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5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7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2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6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1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ECAB-C3E0-47A3-B9FB-F32DDC268A3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AF659-14D6-4929-8404-F4B2A2F7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1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80145"/>
            <a:ext cx="9144793" cy="72182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Our Suffering is not to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Compare with the Glory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Romans 8:18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5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80145"/>
            <a:ext cx="9144793" cy="72182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Suffering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Matthew 7:14 the difficult path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Luke 12:52-53 five in one house will be divided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John 15:18 the world hates you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Acts 4:3,18,21 wrongfully imprisoned and beat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2 Corinthians 11:22-27 beaten, stoned, hunger, sleepless </a:t>
            </a:r>
          </a:p>
        </p:txBody>
      </p:sp>
    </p:spTree>
    <p:extLst>
      <p:ext uri="{BB962C8B-B14F-4D97-AF65-F5344CB8AC3E}">
        <p14:creationId xmlns:p14="http://schemas.microsoft.com/office/powerpoint/2010/main" val="176632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7050"/>
            <a:ext cx="9144000" cy="7215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Glory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Acts 2:38 remission of sins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Romans 8:15-17 Spirit of adoption, joint heirs with Christ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John 14:2-3 a room in heaven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Revelation 21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Vs4 no pain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Vs18-21 precious stones, street of gold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Vs 22-23 God and Lamb there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7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84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Our Suffering is not to  Compare with the Glory </vt:lpstr>
      <vt:lpstr>Suffering </vt:lpstr>
      <vt:lpstr>Glory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Suffering is not to  Compare with the Glory</dc:title>
  <dc:creator>User</dc:creator>
  <cp:lastModifiedBy>User</cp:lastModifiedBy>
  <cp:revision>4</cp:revision>
  <dcterms:created xsi:type="dcterms:W3CDTF">2021-02-04T14:52:09Z</dcterms:created>
  <dcterms:modified xsi:type="dcterms:W3CDTF">2021-02-04T15:32:41Z</dcterms:modified>
</cp:coreProperties>
</file>