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3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9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31F5-8181-4B37-9357-F845FD90894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1737-67CE-4795-8385-81C96452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19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3" y="-1"/>
            <a:ext cx="7576457" cy="281327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 God is for Us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Who Can be Against Us?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6771" y="2966312"/>
            <a:ext cx="6858000" cy="16557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Romans 8:31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79552"/>
            <a:ext cx="9144793" cy="7017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530" y="365126"/>
            <a:ext cx="5841819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God Is On Our Side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530" y="1690688"/>
            <a:ext cx="5841820" cy="506495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Genesis 1 our creator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Exodus 3-14 the great I AM (of plagues of Egypt)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Joshua 6 </a:t>
            </a:r>
            <a:r>
              <a:rPr lang="en-US" b="1" dirty="0" smtClean="0">
                <a:solidFill>
                  <a:schemeClr val="bg1"/>
                </a:solidFill>
              </a:rPr>
              <a:t>Jericho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1 Samuel 17 David and Goliath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Romans 8:32 He who did not spare His own Son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Ephesians 6:10-20 armor of God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Philippians 4:13 Lord’s strength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2 Corinthians 5:10 He is judge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79552"/>
            <a:ext cx="9144793" cy="7017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96" y="365126"/>
            <a:ext cx="5876653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Who Can Be Against Us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696" y="1825625"/>
            <a:ext cx="5876654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Romans 8:33,35,38-39 who shall bring charge against God’s elect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Matthew 25:41 everlasting fire </a:t>
            </a:r>
            <a:r>
              <a:rPr lang="en-US" b="1" dirty="0" smtClean="0">
                <a:solidFill>
                  <a:schemeClr val="bg1"/>
                </a:solidFill>
              </a:rPr>
              <a:t>prepared </a:t>
            </a:r>
            <a:r>
              <a:rPr lang="en-US" b="1" dirty="0" smtClean="0">
                <a:solidFill>
                  <a:schemeClr val="bg1"/>
                </a:solidFill>
              </a:rPr>
              <a:t>for the devil and his angels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Family, Government, World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James 1:14-15 our desires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Matthew 16:26 what are you willing to give in exchange for </a:t>
            </a:r>
            <a:r>
              <a:rPr lang="en-US" b="1" smtClean="0">
                <a:solidFill>
                  <a:schemeClr val="bg1"/>
                </a:solidFill>
              </a:rPr>
              <a:t>your soul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109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If God is for Us Who Can be Against Us? </vt:lpstr>
      <vt:lpstr>God Is On Our Side</vt:lpstr>
      <vt:lpstr>Who Can Be Against 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God is for Us Who Can be Against Us?</dc:title>
  <dc:creator>User</dc:creator>
  <cp:lastModifiedBy>User</cp:lastModifiedBy>
  <cp:revision>9</cp:revision>
  <dcterms:created xsi:type="dcterms:W3CDTF">2021-02-04T15:53:59Z</dcterms:created>
  <dcterms:modified xsi:type="dcterms:W3CDTF">2021-02-07T21:56:59Z</dcterms:modified>
</cp:coreProperties>
</file>