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2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EEF1-0174-4A46-B5EE-63562FB65C1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2239-DB44-43FE-BFBC-A02D3EFE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Only Once a Year?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7675"/>
            <a:ext cx="7886700" cy="1325563"/>
          </a:xfrm>
        </p:spPr>
        <p:txBody>
          <a:bodyPr/>
          <a:lstStyle/>
          <a:p>
            <a:r>
              <a:rPr lang="en-US" dirty="0" smtClean="0"/>
              <a:t>Special Days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269"/>
            <a:ext cx="7886700" cy="3973694"/>
          </a:xfrm>
        </p:spPr>
        <p:txBody>
          <a:bodyPr/>
          <a:lstStyle/>
          <a:p>
            <a:r>
              <a:rPr lang="en-US" dirty="0" smtClean="0"/>
              <a:t>Valentines </a:t>
            </a:r>
          </a:p>
          <a:p>
            <a:r>
              <a:rPr lang="en-US" dirty="0" smtClean="0"/>
              <a:t>Christmas </a:t>
            </a:r>
          </a:p>
          <a:p>
            <a:r>
              <a:rPr lang="en-US" dirty="0" smtClean="0"/>
              <a:t>Birthday </a:t>
            </a:r>
          </a:p>
          <a:p>
            <a:r>
              <a:rPr lang="en-US" dirty="0" smtClean="0"/>
              <a:t>Anniversaries</a:t>
            </a:r>
          </a:p>
          <a:p>
            <a:r>
              <a:rPr lang="en-US" dirty="0" smtClean="0"/>
              <a:t>Holidays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9263"/>
            <a:ext cx="7886700" cy="1325563"/>
          </a:xfrm>
        </p:spPr>
        <p:txBody>
          <a:bodyPr/>
          <a:lstStyle/>
          <a:p>
            <a:r>
              <a:rPr lang="en-US" dirty="0" smtClean="0"/>
              <a:t>Should Always Be Doing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0023"/>
            <a:ext cx="7886700" cy="3816940"/>
          </a:xfrm>
        </p:spPr>
        <p:txBody>
          <a:bodyPr/>
          <a:lstStyle/>
          <a:p>
            <a:r>
              <a:rPr lang="en-US" dirty="0" smtClean="0"/>
              <a:t>Ephesians 5:22-33 love and respect </a:t>
            </a:r>
          </a:p>
          <a:p>
            <a:r>
              <a:rPr lang="en-US" dirty="0" smtClean="0"/>
              <a:t>Galatians 6:9 do not grow weary in doing good </a:t>
            </a:r>
          </a:p>
          <a:p>
            <a:r>
              <a:rPr lang="en-US" dirty="0" smtClean="0"/>
              <a:t>1 Peter 4:9 hospitable without grumbling </a:t>
            </a:r>
          </a:p>
          <a:p>
            <a:r>
              <a:rPr lang="en-US" dirty="0" smtClean="0"/>
              <a:t>Matthew 18:21-22 forgiving one another </a:t>
            </a:r>
          </a:p>
          <a:p>
            <a:r>
              <a:rPr lang="en-US" dirty="0" smtClean="0"/>
              <a:t>Matthew 25:34-46 when do we see others in need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1217"/>
            <a:ext cx="7886700" cy="1325563"/>
          </a:xfrm>
        </p:spPr>
        <p:txBody>
          <a:bodyPr/>
          <a:lstStyle/>
          <a:p>
            <a:r>
              <a:rPr lang="en-US" dirty="0" smtClean="0"/>
              <a:t>Always </a:t>
            </a:r>
            <a:r>
              <a:rPr lang="en-US" smtClean="0"/>
              <a:t>Following Christ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5519"/>
            <a:ext cx="7886700" cy="3921443"/>
          </a:xfrm>
        </p:spPr>
        <p:txBody>
          <a:bodyPr/>
          <a:lstStyle/>
          <a:p>
            <a:r>
              <a:rPr lang="en-US" dirty="0" smtClean="0"/>
              <a:t>James 4:17 know to do good </a:t>
            </a:r>
          </a:p>
          <a:p>
            <a:r>
              <a:rPr lang="en-US" dirty="0" smtClean="0"/>
              <a:t>Colossians 3:23-25 heartily as to the Lord </a:t>
            </a:r>
          </a:p>
          <a:p>
            <a:r>
              <a:rPr lang="en-US" dirty="0" smtClean="0"/>
              <a:t>Matthew 22:37-39 love God with all … love your neighbor as yourself </a:t>
            </a:r>
          </a:p>
          <a:p>
            <a:r>
              <a:rPr lang="en-US" dirty="0" smtClean="0"/>
              <a:t>Luke 9:23 take up his cross daily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86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Why Only Once a Year?</vt:lpstr>
      <vt:lpstr>Special Days </vt:lpstr>
      <vt:lpstr>Should Always Be Doing </vt:lpstr>
      <vt:lpstr>Always Following Christ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Only Once a Year?</dc:title>
  <dc:creator>User</dc:creator>
  <cp:lastModifiedBy>User</cp:lastModifiedBy>
  <cp:revision>7</cp:revision>
  <dcterms:created xsi:type="dcterms:W3CDTF">2021-02-14T21:02:08Z</dcterms:created>
  <dcterms:modified xsi:type="dcterms:W3CDTF">2021-02-14T22:27:44Z</dcterms:modified>
</cp:coreProperties>
</file>