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4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9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0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F3FCB-B40E-4151-80CB-EA28B3CFF35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28C4-0EC0-49EB-80A1-90CBAC30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90" y="-297"/>
            <a:ext cx="9169179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Biggest Mistake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99" y="0"/>
            <a:ext cx="91731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970" y="931183"/>
            <a:ext cx="5798276" cy="1325563"/>
          </a:xfrm>
        </p:spPr>
        <p:txBody>
          <a:bodyPr/>
          <a:lstStyle/>
          <a:p>
            <a:r>
              <a:rPr lang="en-US" dirty="0" smtClean="0"/>
              <a:t>Not Being Ready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0" y="2256745"/>
            <a:ext cx="7123613" cy="3920217"/>
          </a:xfrm>
        </p:spPr>
        <p:txBody>
          <a:bodyPr/>
          <a:lstStyle/>
          <a:p>
            <a:r>
              <a:rPr lang="en-US" dirty="0" smtClean="0"/>
              <a:t>2 Peter 3:9-15 consider that the longsuffering of our Lord is salvation </a:t>
            </a:r>
          </a:p>
          <a:p>
            <a:r>
              <a:rPr lang="en-US" dirty="0" smtClean="0"/>
              <a:t>Matthew 24:36-44 could be while at work, busy at home or an the road driving </a:t>
            </a:r>
          </a:p>
          <a:p>
            <a:r>
              <a:rPr lang="en-US" dirty="0" smtClean="0"/>
              <a:t>James 4:13-14 life is like a vapor </a:t>
            </a:r>
          </a:p>
          <a:p>
            <a:r>
              <a:rPr lang="en-US" dirty="0" smtClean="0"/>
              <a:t>2 Corinthians 6:2 today is the day of salvation </a:t>
            </a:r>
          </a:p>
        </p:txBody>
      </p:sp>
    </p:spTree>
    <p:extLst>
      <p:ext uri="{BB962C8B-B14F-4D97-AF65-F5344CB8AC3E}">
        <p14:creationId xmlns:p14="http://schemas.microsoft.com/office/powerpoint/2010/main" val="22531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50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Biggest Mistake </vt:lpstr>
      <vt:lpstr>Not Being Ready Today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Biggest Mistake</dc:title>
  <dc:creator>User</dc:creator>
  <cp:lastModifiedBy>User</cp:lastModifiedBy>
  <cp:revision>4</cp:revision>
  <dcterms:created xsi:type="dcterms:W3CDTF">2021-02-21T21:22:02Z</dcterms:created>
  <dcterms:modified xsi:type="dcterms:W3CDTF">2021-02-21T21:54:35Z</dcterms:modified>
</cp:coreProperties>
</file>