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3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75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416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880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60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127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3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506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7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89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41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079AC-295E-491A-A736-42308407D13F}" type="datetimeFigureOut">
              <a:rPr lang="en-US" smtClean="0"/>
              <a:t>2/28/2021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5E214-F0C6-400C-91D1-96CF473D89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46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93965"/>
            <a:ext cx="7772400" cy="278715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 Must</a:t>
            </a:r>
            <a:br>
              <a:rPr lang="en-US" dirty="0" smtClean="0"/>
            </a:br>
            <a:r>
              <a:rPr lang="en-US" dirty="0" smtClean="0"/>
              <a:t>Deal With What is </a:t>
            </a:r>
            <a:br>
              <a:rPr lang="en-US" dirty="0" smtClean="0"/>
            </a:br>
            <a:r>
              <a:rPr lang="en-US" dirty="0" smtClean="0"/>
              <a:t>And Not </a:t>
            </a:r>
            <a:br>
              <a:rPr lang="en-US" dirty="0" smtClean="0"/>
            </a:br>
            <a:r>
              <a:rPr lang="en-US" dirty="0" smtClean="0"/>
              <a:t>With What Should 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742861"/>
            <a:ext cx="6858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32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vs. What Should Be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Genesis </a:t>
            </a:r>
            <a:r>
              <a:rPr lang="en-US" dirty="0"/>
              <a:t>37 -brothers should have been happy and welcoming to </a:t>
            </a:r>
            <a:r>
              <a:rPr lang="en-US" dirty="0" smtClean="0"/>
              <a:t>their brethren</a:t>
            </a:r>
          </a:p>
          <a:p>
            <a:r>
              <a:rPr lang="en-US" dirty="0" smtClean="0"/>
              <a:t>Luke 12:51-53,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Romans </a:t>
            </a:r>
            <a:r>
              <a:rPr lang="en-US" dirty="0"/>
              <a:t>13:1-7 government should be good </a:t>
            </a:r>
          </a:p>
          <a:p>
            <a:r>
              <a:rPr lang="en-US" dirty="0"/>
              <a:t>Daniel 3, Daniel 6, Luke 23:4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057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97" y="-297"/>
            <a:ext cx="9144793" cy="68585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vs. What Should Be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Samuel 17 -there should be a king and trained soldier who trust in God </a:t>
            </a:r>
          </a:p>
          <a:p>
            <a:r>
              <a:rPr lang="en-US" dirty="0"/>
              <a:t>Titus 1:5, 1 Timothy 3:1-7, Hebrews 13:17</a:t>
            </a:r>
          </a:p>
          <a:p>
            <a:endParaRPr lang="en-US" dirty="0" smtClean="0"/>
          </a:p>
          <a:p>
            <a:r>
              <a:rPr lang="en-US" dirty="0" smtClean="0"/>
              <a:t>Son </a:t>
            </a:r>
            <a:r>
              <a:rPr lang="en-US" dirty="0"/>
              <a:t>of God should have </a:t>
            </a:r>
            <a:r>
              <a:rPr lang="en-US" dirty="0" smtClean="0"/>
              <a:t>been accepted by His own </a:t>
            </a:r>
            <a:endParaRPr lang="en-US" dirty="0"/>
          </a:p>
          <a:p>
            <a:r>
              <a:rPr lang="en-US" dirty="0" smtClean="0"/>
              <a:t>2 Timothy 4:3-4, Matthew 18:15-17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796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3100</TotalTime>
  <Words>87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We Must Deal With What is  And Not  With What Should Be</vt:lpstr>
      <vt:lpstr>What Is vs. What Should Be</vt:lpstr>
      <vt:lpstr>What Is vs. What Should Be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Must Dealing With What is  And Not  With What Should Be</dc:title>
  <dc:creator>User</dc:creator>
  <cp:lastModifiedBy>User</cp:lastModifiedBy>
  <cp:revision>14</cp:revision>
  <dcterms:created xsi:type="dcterms:W3CDTF">2021-02-25T21:50:19Z</dcterms:created>
  <dcterms:modified xsi:type="dcterms:W3CDTF">2021-02-28T12:16:03Z</dcterms:modified>
</cp:coreProperties>
</file>