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9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D01C-E0E2-4E9C-93BE-797C364A1CC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45E-BF6C-4386-A668-7BF528BA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25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D01C-E0E2-4E9C-93BE-797C364A1CC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45E-BF6C-4386-A668-7BF528BA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53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D01C-E0E2-4E9C-93BE-797C364A1CC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45E-BF6C-4386-A668-7BF528BA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D01C-E0E2-4E9C-93BE-797C364A1CC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45E-BF6C-4386-A668-7BF528BA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426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D01C-E0E2-4E9C-93BE-797C364A1CC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45E-BF6C-4386-A668-7BF528BA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749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D01C-E0E2-4E9C-93BE-797C364A1CC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45E-BF6C-4386-A668-7BF528BA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9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D01C-E0E2-4E9C-93BE-797C364A1CC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45E-BF6C-4386-A668-7BF528BA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54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D01C-E0E2-4E9C-93BE-797C364A1CC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45E-BF6C-4386-A668-7BF528BA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5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D01C-E0E2-4E9C-93BE-797C364A1CC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45E-BF6C-4386-A668-7BF528BA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7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D01C-E0E2-4E9C-93BE-797C364A1CC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45E-BF6C-4386-A668-7BF528BA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17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BD01C-E0E2-4E9C-93BE-797C364A1CC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5445E-BF6C-4386-A668-7BF528BA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BD01C-E0E2-4E9C-93BE-797C364A1CC3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5445E-BF6C-4386-A668-7BF528BA7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8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DEC53B9-F1F6-4DF1-9E47-C2410F7E923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52" r="3077" b="7143"/>
          <a:stretch/>
        </p:blipFill>
        <p:spPr>
          <a:xfrm>
            <a:off x="-11184" y="0"/>
            <a:ext cx="9155184" cy="69596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6AA822C-9328-45B4-A234-914063514E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/>
              <a:t>What God Will </a:t>
            </a:r>
            <a:br>
              <a:rPr lang="en-US" sz="8000" b="1" dirty="0"/>
            </a:br>
            <a:r>
              <a:rPr lang="en-US" sz="8000" b="1" dirty="0"/>
              <a:t>Not Do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8BE9A-229F-49F2-A313-719EC803E3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0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43F662D-40BF-43C8-AD50-11D897DAEE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846" y="0"/>
            <a:ext cx="9170846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37BC7C1-2EC5-407A-9AD2-C8690D072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He Will Not Lie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0E5CF-19A8-4C8E-9A57-0B1F15B90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Hebrews 6:18 impossible for God to lie </a:t>
            </a:r>
          </a:p>
          <a:p>
            <a:r>
              <a:rPr lang="en-US" sz="3600" b="1" dirty="0"/>
              <a:t>Numbers 23:19 God is not man that he should lie</a:t>
            </a:r>
          </a:p>
          <a:p>
            <a:r>
              <a:rPr lang="en-US" sz="3600" b="1" dirty="0"/>
              <a:t>Revelation 21:8 all liars </a:t>
            </a:r>
          </a:p>
          <a:p>
            <a:r>
              <a:rPr lang="en-US" sz="3600" b="1" dirty="0"/>
              <a:t>1Corinthians 1:9 God is faithful who called us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23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15CDA23-5444-42A2-9F12-86B7C3A48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8900" y="0"/>
            <a:ext cx="92329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DC465E-D2F6-42E7-8CE3-1E499FA20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Will Not Change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9F970-DD2E-427F-B875-BBCC8D6AB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Hebrews 6:17-18 unchangeable character </a:t>
            </a:r>
          </a:p>
          <a:p>
            <a:r>
              <a:rPr lang="en-US" sz="3600" b="1" dirty="0"/>
              <a:t>Numbers 23:19 change His mind </a:t>
            </a:r>
          </a:p>
          <a:p>
            <a:r>
              <a:rPr lang="en-US" sz="3600" b="1" dirty="0"/>
              <a:t>James 1:17 no variation or shadow due to change </a:t>
            </a:r>
          </a:p>
        </p:txBody>
      </p:sp>
    </p:spTree>
    <p:extLst>
      <p:ext uri="{BB962C8B-B14F-4D97-AF65-F5344CB8AC3E}">
        <p14:creationId xmlns:p14="http://schemas.microsoft.com/office/powerpoint/2010/main" val="204338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E194890-45B9-440C-8105-DF34DDFDB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8900" y="0"/>
            <a:ext cx="92329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0A41EC-7E99-4E80-9E8C-F70AB54E4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He Will Not Be Mocked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64C24-8A00-4C31-9A87-4F9A437C2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Galatians 6:7-9 God is not mocked </a:t>
            </a:r>
          </a:p>
          <a:p>
            <a:r>
              <a:rPr lang="en-US" sz="3600" b="1" dirty="0"/>
              <a:t>2 Peter 3:9-10 as some count slackness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54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E296834-F6AA-4855-BDAD-7ED8ED6908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951"/>
            <a:ext cx="9144000" cy="67900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836118-2BF8-4903-96AA-80745FC8D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Will Not Allow His Word to be Destroyed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61E3A-4156-40D7-8014-9B2F21242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Matthew 24:35 by no means pass away </a:t>
            </a:r>
          </a:p>
          <a:p>
            <a:r>
              <a:rPr lang="en-US" sz="3600" b="1" dirty="0"/>
              <a:t>Psalm 119:89 Your word is settled in heaven </a:t>
            </a:r>
          </a:p>
          <a:p>
            <a:r>
              <a:rPr lang="en-US" sz="3600" b="1" dirty="0"/>
              <a:t>1 Peter 1:22-25 incorruptible seed </a:t>
            </a:r>
          </a:p>
        </p:txBody>
      </p:sp>
    </p:spTree>
    <p:extLst>
      <p:ext uri="{BB962C8B-B14F-4D97-AF65-F5344CB8AC3E}">
        <p14:creationId xmlns:p14="http://schemas.microsoft.com/office/powerpoint/2010/main" val="331779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C1F8F4A-E4ED-48A2-962A-FACD8D6E83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951"/>
            <a:ext cx="9144000" cy="67900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E3DA9E-3AF3-42BD-A0F0-346AF8C27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Will Not Allow Us to Have Unbearable Burdens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93ED1-39F3-4B17-B930-53857424B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/>
              <a:t>1 Corinthians 10:13 will not let you be tempted beyond your ability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9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126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What God Will  Not Do</vt:lpstr>
      <vt:lpstr>He Will Not Lie</vt:lpstr>
      <vt:lpstr>Will Not Change </vt:lpstr>
      <vt:lpstr>He Will Not Be Mocked </vt:lpstr>
      <vt:lpstr>Will Not Allow His Word to be Destroyed </vt:lpstr>
      <vt:lpstr>Will Not Allow Us to Have Unbearable Burdens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God Will  Not Do</dc:title>
  <dc:creator>Brandon Hathaway</dc:creator>
  <cp:lastModifiedBy>Brandon Hathaway</cp:lastModifiedBy>
  <cp:revision>1</cp:revision>
  <dcterms:created xsi:type="dcterms:W3CDTF">2022-03-13T12:09:04Z</dcterms:created>
  <dcterms:modified xsi:type="dcterms:W3CDTF">2022-03-13T13:16:26Z</dcterms:modified>
</cp:coreProperties>
</file>