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25" autoAdjust="0"/>
    <p:restoredTop sz="94660"/>
  </p:normalViewPr>
  <p:slideViewPr>
    <p:cSldViewPr snapToGrid="0">
      <p:cViewPr varScale="1">
        <p:scale>
          <a:sx n="81" d="100"/>
          <a:sy n="81" d="100"/>
        </p:scale>
        <p:origin x="1296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95560-2882-4519-9D83-A8A15A6E332D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01B1-FE47-4311-AFAD-0C53C4A04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7686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95560-2882-4519-9D83-A8A15A6E332D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01B1-FE47-4311-AFAD-0C53C4A04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1324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95560-2882-4519-9D83-A8A15A6E332D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01B1-FE47-4311-AFAD-0C53C4A04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580291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95560-2882-4519-9D83-A8A15A6E332D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01B1-FE47-4311-AFAD-0C53C4A04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52149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95560-2882-4519-9D83-A8A15A6E332D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01B1-FE47-4311-AFAD-0C53C4A04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67922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95560-2882-4519-9D83-A8A15A6E332D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01B1-FE47-4311-AFAD-0C53C4A04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019454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95560-2882-4519-9D83-A8A15A6E332D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01B1-FE47-4311-AFAD-0C53C4A04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83451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95560-2882-4519-9D83-A8A15A6E332D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01B1-FE47-4311-AFAD-0C53C4A04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1231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95560-2882-4519-9D83-A8A15A6E332D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01B1-FE47-4311-AFAD-0C53C4A04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36843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95560-2882-4519-9D83-A8A15A6E332D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01B1-FE47-4311-AFAD-0C53C4A04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3502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595560-2882-4519-9D83-A8A15A6E332D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7F801B1-FE47-4311-AFAD-0C53C4A04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8066897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3595560-2882-4519-9D83-A8A15A6E332D}" type="datetimeFigureOut">
              <a:rPr lang="en-US" smtClean="0"/>
              <a:t>3/13/2022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801B1-FE47-4311-AFAD-0C53C4A042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41919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9FF36073-B01B-4003-A28D-80F40072583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1" y="0"/>
            <a:ext cx="9130473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F7A7130D-EC1B-4FF0-875F-D67CE33FAD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8000" b="1" dirty="0"/>
              <a:t>Satan’s Use of the Word Not 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8ECDB08-B2C5-42C2-A965-863C5B0E7ACE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295048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89951DAB-AC3E-4397-A583-6B7A2082E1D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" y="0"/>
            <a:ext cx="913180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CD37DA08-D7F8-4667-9D68-288167B3A52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Satan is the Tempter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68224A-DECF-46AD-9D48-229D3FAF629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1 John 3:8 he who sins is of the devil </a:t>
            </a:r>
          </a:p>
          <a:p>
            <a:r>
              <a:rPr lang="en-US" sz="3600" b="1" dirty="0"/>
              <a:t>John 8:44 you are of your father the devil </a:t>
            </a:r>
          </a:p>
          <a:p>
            <a:r>
              <a:rPr lang="en-US" sz="3600" b="1" dirty="0"/>
              <a:t>1 Peter 5:8 enemy the devil </a:t>
            </a:r>
          </a:p>
          <a:p>
            <a:r>
              <a:rPr lang="en-US" sz="3600" b="1" dirty="0"/>
              <a:t>Ephesians 6:11-12 schemes of the devil</a:t>
            </a:r>
          </a:p>
        </p:txBody>
      </p:sp>
    </p:spTree>
    <p:extLst>
      <p:ext uri="{BB962C8B-B14F-4D97-AF65-F5344CB8AC3E}">
        <p14:creationId xmlns:p14="http://schemas.microsoft.com/office/powerpoint/2010/main" val="19633426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E42184FE-B06E-43C5-8611-B2C32A9C8F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" y="0"/>
            <a:ext cx="913180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47AB9B08-FA4B-45D5-ABC8-3F4A5EED9F0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6000" b="1" dirty="0"/>
              <a:t>Not</a:t>
            </a:r>
            <a:r>
              <a:rPr lang="en-US" dirty="0"/>
              <a:t>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190B67D-1599-4D3B-8A50-38C28982E6C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900" b="1" dirty="0"/>
              <a:t>Genesis 3:1-4 you will NOT surely die </a:t>
            </a:r>
          </a:p>
          <a:p>
            <a:r>
              <a:rPr lang="en-US" sz="3900" b="1" dirty="0"/>
              <a:t>Revelation 21:8 God will not cast people in hell </a:t>
            </a:r>
          </a:p>
          <a:p>
            <a:r>
              <a:rPr lang="en-US" sz="3900" b="1" dirty="0"/>
              <a:t>Matthew 5:32 will not commit adultery </a:t>
            </a:r>
          </a:p>
          <a:p>
            <a:r>
              <a:rPr lang="en-US" sz="3900" b="1" dirty="0"/>
              <a:t>1 Corinthians 6:9-10 will enter the kingdom of God</a:t>
            </a:r>
          </a:p>
          <a:p>
            <a:r>
              <a:rPr lang="en-US" sz="3900" b="1" dirty="0"/>
              <a:t>Ephesians 4:4 there is not just one </a:t>
            </a:r>
          </a:p>
        </p:txBody>
      </p:sp>
    </p:spTree>
    <p:extLst>
      <p:ext uri="{BB962C8B-B14F-4D97-AF65-F5344CB8AC3E}">
        <p14:creationId xmlns:p14="http://schemas.microsoft.com/office/powerpoint/2010/main" val="297787860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F001639E-69DD-4AFB-9C44-62423C63AD5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095" y="0"/>
            <a:ext cx="9131809" cy="6858000"/>
          </a:xfrm>
          <a:prstGeom prst="rect">
            <a:avLst/>
          </a:prstGeom>
        </p:spPr>
      </p:pic>
      <p:sp>
        <p:nvSpPr>
          <p:cNvPr id="2" name="Title 1">
            <a:extLst>
              <a:ext uri="{FF2B5EF4-FFF2-40B4-BE49-F238E27FC236}">
                <a16:creationId xmlns:a16="http://schemas.microsoft.com/office/drawing/2014/main" id="{059619AB-5C14-44DE-84EE-6343407A553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5400" b="1" dirty="0"/>
              <a:t>How Does This Work?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CAF2F3B-3487-44B1-BFB2-C7F128752E7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Matthew 22:29 not knowing the scriptures </a:t>
            </a:r>
          </a:p>
          <a:p>
            <a:r>
              <a:rPr lang="en-US" sz="3600" b="1" dirty="0"/>
              <a:t>1 Corinthians 15:33-34 do not have the knowledge </a:t>
            </a:r>
          </a:p>
          <a:p>
            <a:r>
              <a:rPr lang="en-US" sz="3600" b="1" dirty="0"/>
              <a:t>James 1:14 own desires </a:t>
            </a:r>
          </a:p>
          <a:p>
            <a:r>
              <a:rPr lang="en-US" sz="3600" b="1" dirty="0"/>
              <a:t>Matthew 15:18-20 out of the heart </a:t>
            </a:r>
          </a:p>
        </p:txBody>
      </p:sp>
    </p:spTree>
    <p:extLst>
      <p:ext uri="{BB962C8B-B14F-4D97-AF65-F5344CB8AC3E}">
        <p14:creationId xmlns:p14="http://schemas.microsoft.com/office/powerpoint/2010/main" val="210961562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42</TotalTime>
  <Words>109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Arial</vt:lpstr>
      <vt:lpstr>Calibri</vt:lpstr>
      <vt:lpstr>Calibri Light</vt:lpstr>
      <vt:lpstr>Office Theme</vt:lpstr>
      <vt:lpstr>Satan’s Use of the Word Not </vt:lpstr>
      <vt:lpstr>Satan is the Tempter </vt:lpstr>
      <vt:lpstr>Not </vt:lpstr>
      <vt:lpstr>How Does This Work?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Satan’s Use of the Word Not </dc:title>
  <dc:creator>Brandon Hathaway</dc:creator>
  <cp:lastModifiedBy>Brandon Hathaway</cp:lastModifiedBy>
  <cp:revision>2</cp:revision>
  <dcterms:created xsi:type="dcterms:W3CDTF">2022-03-13T20:31:44Z</dcterms:created>
  <dcterms:modified xsi:type="dcterms:W3CDTF">2022-03-13T21:14:36Z</dcterms:modified>
</cp:coreProperties>
</file>