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2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1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9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8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5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6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95560-2882-4519-9D83-A8A15A6E332D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801B1-FE47-4311-AFAD-0C53C4A04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9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F36073-B01B-4003-A28D-80F400725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3047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A7130D-EC1B-4FF0-875F-D67CE33FA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Satan’s Use of the Word Not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CDB08-B2C5-42C2-A965-863C5B0E7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50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951DAB-AC3E-4397-A583-6B7A2082E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37DA08-D7F8-4667-9D68-288167B3A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Satan is the Tempter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8224A-DECF-46AD-9D48-229D3FAF6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John 3:8 he who sins is of the devil </a:t>
            </a:r>
          </a:p>
          <a:p>
            <a:r>
              <a:rPr lang="en-US" sz="3600" b="1" dirty="0"/>
              <a:t>John 8:44 you are of your father the devil </a:t>
            </a:r>
          </a:p>
          <a:p>
            <a:r>
              <a:rPr lang="en-US" sz="3600" b="1" dirty="0"/>
              <a:t>1 Peter 5:8 enemy the devil </a:t>
            </a:r>
          </a:p>
          <a:p>
            <a:r>
              <a:rPr lang="en-US" sz="3600" b="1" dirty="0"/>
              <a:t>Ephesians 6:11-12 schemes of the devil</a:t>
            </a:r>
          </a:p>
        </p:txBody>
      </p:sp>
    </p:spTree>
    <p:extLst>
      <p:ext uri="{BB962C8B-B14F-4D97-AF65-F5344CB8AC3E}">
        <p14:creationId xmlns:p14="http://schemas.microsoft.com/office/powerpoint/2010/main" val="1963342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2184FE-B06E-43C5-8611-B2C32A9C8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AB9B08-FA4B-45D5-ABC8-3F4A5EED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Not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0B67D-1599-4D3B-8A50-38C28982E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900" b="1" dirty="0"/>
              <a:t>Genesis 3:1-4 you will NOT surely die </a:t>
            </a:r>
          </a:p>
          <a:p>
            <a:r>
              <a:rPr lang="en-US" sz="3900" b="1" dirty="0"/>
              <a:t>Revelation 21:8 God will not cast people in hell </a:t>
            </a:r>
          </a:p>
          <a:p>
            <a:r>
              <a:rPr lang="en-US" sz="3900" b="1" dirty="0"/>
              <a:t>Matthew 5:32 will not commit adultery </a:t>
            </a:r>
          </a:p>
          <a:p>
            <a:r>
              <a:rPr lang="en-US" sz="3900" b="1" dirty="0"/>
              <a:t>1 Corinthians 6:9-10 will enter the kingdom of God</a:t>
            </a:r>
          </a:p>
          <a:p>
            <a:r>
              <a:rPr lang="en-US" sz="3900" b="1" dirty="0"/>
              <a:t>Ephesians 4:4 there is not just one </a:t>
            </a:r>
          </a:p>
        </p:txBody>
      </p:sp>
    </p:spTree>
    <p:extLst>
      <p:ext uri="{BB962C8B-B14F-4D97-AF65-F5344CB8AC3E}">
        <p14:creationId xmlns:p14="http://schemas.microsoft.com/office/powerpoint/2010/main" val="2977878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01639E-69DD-4AFB-9C44-62423C63A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" y="0"/>
            <a:ext cx="913180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9619AB-5C14-44DE-84EE-6343407A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How Does This Work?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F2F3B-3487-44B1-BFB2-C7F128752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22:29 not knowing the scriptures </a:t>
            </a:r>
          </a:p>
          <a:p>
            <a:r>
              <a:rPr lang="en-US" sz="3600" b="1" dirty="0"/>
              <a:t>1 Corinthians 15:33-34 do not have the knowledge </a:t>
            </a:r>
          </a:p>
          <a:p>
            <a:r>
              <a:rPr lang="en-US" sz="3600" b="1" dirty="0"/>
              <a:t>James 1:14 own desires </a:t>
            </a:r>
          </a:p>
          <a:p>
            <a:r>
              <a:rPr lang="en-US" sz="3600" b="1" dirty="0"/>
              <a:t>Matthew 15:18-20 out of the heart </a:t>
            </a:r>
          </a:p>
        </p:txBody>
      </p:sp>
    </p:spTree>
    <p:extLst>
      <p:ext uri="{BB962C8B-B14F-4D97-AF65-F5344CB8AC3E}">
        <p14:creationId xmlns:p14="http://schemas.microsoft.com/office/powerpoint/2010/main" val="2109615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109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Satan’s Use of the Word Not </vt:lpstr>
      <vt:lpstr>Satan is the Tempter </vt:lpstr>
      <vt:lpstr>Not </vt:lpstr>
      <vt:lpstr>How Does This Work?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Satan’s Use of the Word Not </dc:title>
  <dc:creator>Brandon Hathaway</dc:creator>
  <cp:lastModifiedBy>Brandon Hathaway</cp:lastModifiedBy>
  <cp:revision>2</cp:revision>
  <dcterms:created xsi:type="dcterms:W3CDTF">2022-03-13T20:31:44Z</dcterms:created>
  <dcterms:modified xsi:type="dcterms:W3CDTF">2022-03-13T21:14:36Z</dcterms:modified>
</cp:coreProperties>
</file>