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1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0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1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1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6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9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6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0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97C57-3210-4F69-9DD3-4CFD5A855239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9308-AA61-4062-8C3C-9C46FB8C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36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Acting Upon What </a:t>
            </a:r>
            <a:br>
              <a:rPr lang="en-US" b="1" dirty="0" smtClean="0"/>
            </a:br>
            <a:r>
              <a:rPr lang="en-US" b="1" dirty="0" smtClean="0"/>
              <a:t>We Heard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2751"/>
            <a:ext cx="9144793" cy="6852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51"/>
            <a:ext cx="7886700" cy="1325563"/>
          </a:xfrm>
        </p:spPr>
        <p:txBody>
          <a:bodyPr/>
          <a:lstStyle/>
          <a:p>
            <a:r>
              <a:rPr lang="en-US" b="1" dirty="0" smtClean="0"/>
              <a:t>Hearing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Romans 10:17 faith comes by hearing the word of God </a:t>
            </a:r>
          </a:p>
          <a:p>
            <a:r>
              <a:rPr lang="en-US" b="1" dirty="0" smtClean="0"/>
              <a:t>Romans 10:14 how shall they believe whom they have not heard </a:t>
            </a:r>
          </a:p>
          <a:p>
            <a:r>
              <a:rPr lang="en-US" b="1" dirty="0" smtClean="0"/>
              <a:t>Acts 8:31 how can I unless someone guides me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039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3" y="5502"/>
            <a:ext cx="9144793" cy="6852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2800"/>
            <a:ext cx="7886700" cy="107178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Gospel Meeting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Psalm 119/ the Word of God  </a:t>
            </a:r>
          </a:p>
          <a:p>
            <a:r>
              <a:rPr lang="en-US" b="1" dirty="0" smtClean="0"/>
              <a:t>This is Who We Are </a:t>
            </a:r>
          </a:p>
          <a:p>
            <a:r>
              <a:rPr lang="en-US" b="1" dirty="0" smtClean="0"/>
              <a:t>When the Church Grows </a:t>
            </a:r>
          </a:p>
          <a:p>
            <a:r>
              <a:rPr lang="en-US" b="1" dirty="0" smtClean="0"/>
              <a:t>Why So Few Find the Narrow Way </a:t>
            </a:r>
          </a:p>
          <a:p>
            <a:r>
              <a:rPr lang="en-US" b="1" dirty="0" smtClean="0"/>
              <a:t>Right Things About the Church of Christ </a:t>
            </a:r>
          </a:p>
          <a:p>
            <a:r>
              <a:rPr lang="en-US" b="1" dirty="0" smtClean="0"/>
              <a:t>It’s Your Choice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281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2751"/>
            <a:ext cx="9144793" cy="6852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751"/>
            <a:ext cx="7886700" cy="1325563"/>
          </a:xfrm>
        </p:spPr>
        <p:txBody>
          <a:bodyPr/>
          <a:lstStyle/>
          <a:p>
            <a:r>
              <a:rPr lang="en-US" b="1" dirty="0" smtClean="0"/>
              <a:t>Acting Upon Our Faith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Matthew 5:13-16 nor do they light a lamp and put it under a basket </a:t>
            </a:r>
          </a:p>
          <a:p>
            <a:r>
              <a:rPr lang="en-US" b="1" dirty="0" smtClean="0"/>
              <a:t>James 2:14-22 can faith save him?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613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94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Acting Upon What  We Heard </vt:lpstr>
      <vt:lpstr>Hearing </vt:lpstr>
      <vt:lpstr>Gospel Meeting </vt:lpstr>
      <vt:lpstr>Acting Upon Our Faith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Acting Upon What  We Heard</dc:title>
  <dc:creator>User</dc:creator>
  <cp:lastModifiedBy>User</cp:lastModifiedBy>
  <cp:revision>6</cp:revision>
  <dcterms:created xsi:type="dcterms:W3CDTF">2021-03-14T12:14:53Z</dcterms:created>
  <dcterms:modified xsi:type="dcterms:W3CDTF">2021-03-14T13:25:28Z</dcterms:modified>
</cp:coreProperties>
</file>