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9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2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5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2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3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3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1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3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2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7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7D5BF-FF23-4B80-8785-1C2D6E29C777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4A83F-FBDD-42D7-80C9-00102B3F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84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554" y="3343049"/>
            <a:ext cx="7772400" cy="2387600"/>
          </a:xfrm>
        </p:spPr>
        <p:txBody>
          <a:bodyPr>
            <a:noAutofit/>
          </a:bodyPr>
          <a:lstStyle/>
          <a:p>
            <a:r>
              <a:rPr lang="en-US" b="1" dirty="0" smtClean="0"/>
              <a:t>If We Don’t Fight for Our Morals Today </a:t>
            </a:r>
            <a:br>
              <a:rPr lang="en-US" b="1" dirty="0" smtClean="0"/>
            </a:br>
            <a:r>
              <a:rPr lang="en-US" b="1" dirty="0" smtClean="0"/>
              <a:t>Where Will They be Tomorrow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854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4822" y="365126"/>
            <a:ext cx="5850527" cy="1325563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Public/Political Issues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416" y="2151017"/>
            <a:ext cx="6973933" cy="4025946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Homosexuality/Transgenderism - Romans 1:26-27</a:t>
            </a:r>
          </a:p>
          <a:p>
            <a:r>
              <a:rPr lang="en-US" sz="3200" b="1" dirty="0" smtClean="0"/>
              <a:t>Abortion – Proverbs 6:16-17/Psalm 139:13</a:t>
            </a:r>
          </a:p>
          <a:p>
            <a:r>
              <a:rPr lang="en-US" sz="3200" b="1" dirty="0" smtClean="0"/>
              <a:t>Religion/Speech - Matthew 28:18-20/1 Peter 3:15 </a:t>
            </a:r>
          </a:p>
          <a:p>
            <a:endParaRPr lang="en-US" sz="3200" b="1" dirty="0"/>
          </a:p>
          <a:p>
            <a:r>
              <a:rPr lang="en-US" sz="3200" b="1" dirty="0" smtClean="0"/>
              <a:t>Isaiah 5:20 woe to those who call evil good and good evil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7557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4160" y="530588"/>
            <a:ext cx="5894070" cy="1325563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How Bad Things </a:t>
            </a:r>
            <a:br>
              <a:rPr lang="en-US" sz="4800" b="1" dirty="0" smtClean="0"/>
            </a:br>
            <a:r>
              <a:rPr lang="en-US" sz="4800" b="1" dirty="0" smtClean="0"/>
              <a:t>Can Get 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250" y="2159725"/>
            <a:ext cx="6939099" cy="4017237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Genesis 19:4-5 know them carnally </a:t>
            </a:r>
          </a:p>
          <a:p>
            <a:pPr lvl="1"/>
            <a:r>
              <a:rPr lang="en-US" sz="2800" b="1" dirty="0" smtClean="0"/>
              <a:t>Judges 19:22-30</a:t>
            </a:r>
          </a:p>
          <a:p>
            <a:r>
              <a:rPr lang="en-US" sz="3200" b="1" dirty="0" smtClean="0"/>
              <a:t>2 Kings 6:28 eating children </a:t>
            </a:r>
          </a:p>
          <a:p>
            <a:r>
              <a:rPr lang="en-US" sz="3200" b="1" dirty="0" smtClean="0"/>
              <a:t>Matthew 27:20-22 chief priest and elders choose thief and murder </a:t>
            </a:r>
          </a:p>
          <a:p>
            <a:r>
              <a:rPr lang="en-US" sz="3200" b="1" dirty="0" smtClean="0"/>
              <a:t>Genesis 6:5 every intent of the thoughts of his heart was only evil continually </a:t>
            </a:r>
          </a:p>
        </p:txBody>
      </p:sp>
    </p:spTree>
    <p:extLst>
      <p:ext uri="{BB962C8B-B14F-4D97-AF65-F5344CB8AC3E}">
        <p14:creationId xmlns:p14="http://schemas.microsoft.com/office/powerpoint/2010/main" val="47238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76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If We Don’t Fight for Our Morals Today  Where Will They be Tomorrow </vt:lpstr>
      <vt:lpstr>Public/Political Issues </vt:lpstr>
      <vt:lpstr>How Bad Things  Can Get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We Don’t Fight for Our Morals Today  Where Will They be Tomorrow</dc:title>
  <dc:creator>User</dc:creator>
  <cp:lastModifiedBy>User</cp:lastModifiedBy>
  <cp:revision>5</cp:revision>
  <dcterms:created xsi:type="dcterms:W3CDTF">2021-03-14T19:00:33Z</dcterms:created>
  <dcterms:modified xsi:type="dcterms:W3CDTF">2021-03-14T21:26:23Z</dcterms:modified>
</cp:coreProperties>
</file>