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9" r:id="rId5"/>
    <p:sldId id="261" r:id="rId6"/>
    <p:sldId id="262" r:id="rId7"/>
    <p:sldId id="260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1FC8-76AC-4420-9BBD-16E0AEE7A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F69D55-4997-4644-80F8-C48F1281F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E4DA6-8188-4EAF-83C9-C1E01954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C0696-1DC1-48B5-8FF5-66550C70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B386B-A305-4B7B-86BF-16B58138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44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A8E16-84DE-4F24-99FD-0C7608F9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8BBF4-2314-423B-BC77-7942C319E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8508C-B4BB-4043-86BF-79B181F0D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F3A27-E822-42AD-9B9E-E3EE1E5E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188BE-4781-4873-8E87-BC03037F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0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F7E41-1D19-4C37-B8D7-700556176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82EB9-BBC8-4403-B956-A11E88C3A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82F7A-F222-4C94-B208-02075620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86739-AC62-4FBE-AA8B-4A330B4D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5CDA7-087D-4FC8-9394-6EE1C28D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8922-7FE5-4068-82C5-FE2650C4B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0373-7ADB-4F6E-890B-ED32F2D4C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CFE1C-E61B-4E2C-9A60-7D02141B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7D00-5E5C-46E6-96A3-4D7BBE833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CA91B-BAB6-4485-97F2-D425F3C14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2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F625-DC66-4000-9250-2C3F4D43D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5848E-954B-47CD-AA73-9C645C0C7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716D6-08C2-471F-80A2-5A6671F29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F0122-6E02-474F-9793-7C6E33ADD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5B259-68FC-4B2B-9A96-DFFB2360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CA95-FAEE-4D3D-925E-8DCB51C4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89789-0023-4443-B0E4-531FA17A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B5F84-2D58-4179-A404-92AFD9DDC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D7C31-DB38-4BAE-9417-DADC4839E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5C353-D2DE-4645-AAE3-CD2A59AD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FEEB1-1527-4A43-B02B-9EA7891B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7532F-2F07-4932-895A-3749AFDF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4FB7B-AD29-4695-BE46-7FAA856D4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FEB8EC-43FA-4AEA-8A63-0F33604DE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F998C6-37DC-4F09-928D-F630C0CEE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D750BB-54E5-4B6E-8E24-45EC4576A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08F58-9660-45F4-8C2A-E4565BE9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E159A1-DC39-4C80-91A9-410832E3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E1E2C2-2CD3-4F01-A272-22327D70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2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ECD9A-70D1-4F8F-808C-84628FBD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BC0A9-959D-4555-9852-2A0D5C38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18C87-F277-49B9-8A37-2B785F11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30166-BB03-48B6-9258-D314E0321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8098D-2576-4D46-BC24-3C3A21884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71932-7B38-4A96-B547-2AEAB5B0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68A9F-9C66-4909-B13B-EE60AF19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5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9DA0-1FF3-4296-B7E9-9B86B6BA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AC173-4C72-43DB-BB49-4B6FFF654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CA800-7A7C-44FC-A257-C777D74D8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28F17-EAC2-4B3B-8635-8DC5059F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CB158-7B28-4E29-88D1-A6EA4E78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D8771-D994-43ED-AC1C-BB38402D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A5CC7-798C-4C04-8357-643A0799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A1F51D-D563-48A7-8796-0444D2479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D701C-4982-402C-8362-F910AF7E8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A7EB9-C1D7-489E-97FE-783D58CB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AF1EB-1018-4A3C-90D5-9619D31E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AE6B9-6EA6-4E36-9957-A7594C0D7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FE6213-A500-441D-956E-1C7FF8CB7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55114-52EC-4604-AE02-8507C2327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57350-E444-4DB3-8EE1-59EC3E83E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FDBC-D471-4EAD-B595-D1DF1A832344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78FCE-4524-4B77-95D5-7084F11D2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F6408-0DA1-4C8A-AF5F-65C9902A5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3830-AAA1-41BB-A7DA-B96415786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0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3AD396-C92A-4D72-8100-C0D46F417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B6393E-DFB0-402E-AF16-22F4C938B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Blasphemy the 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Holy Spirit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01998-5BD5-42B9-B04B-E5B3833F0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408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01DDB9-B6D1-4562-AF87-CBD059EFF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95E8A4-2570-4DEF-8B4C-C7E2813F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Blasphemy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BB4AF-3912-4DBC-8ED0-829128F5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bg1"/>
                </a:solidFill>
              </a:rPr>
              <a:t>βλασφημέω</a:t>
            </a:r>
          </a:p>
          <a:p>
            <a:r>
              <a:rPr lang="en-US" sz="3200" b="1" dirty="0" err="1">
                <a:solidFill>
                  <a:schemeClr val="bg1"/>
                </a:solidFill>
              </a:rPr>
              <a:t>blasphēmeo</a:t>
            </a:r>
            <a:r>
              <a:rPr lang="en-US" sz="3200" b="1" dirty="0">
                <a:solidFill>
                  <a:schemeClr val="bg1"/>
                </a:solidFill>
              </a:rPr>
              <a:t>̄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G987 - to vilify; specifically to speak impiously: - (speak) blaspheme (-er, -</a:t>
            </a:r>
            <a:r>
              <a:rPr lang="en-US" sz="3200" b="1" dirty="0" err="1">
                <a:solidFill>
                  <a:schemeClr val="bg1"/>
                </a:solidFill>
              </a:rPr>
              <a:t>mously</a:t>
            </a:r>
            <a:r>
              <a:rPr lang="en-US" sz="3200" b="1" dirty="0">
                <a:solidFill>
                  <a:schemeClr val="bg1"/>
                </a:solidFill>
              </a:rPr>
              <a:t>, -my), defame, rail on, revile, speak evil.</a:t>
            </a:r>
          </a:p>
        </p:txBody>
      </p:sp>
    </p:spTree>
    <p:extLst>
      <p:ext uri="{BB962C8B-B14F-4D97-AF65-F5344CB8AC3E}">
        <p14:creationId xmlns:p14="http://schemas.microsoft.com/office/powerpoint/2010/main" val="21193728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6E969D-271A-44E7-84D7-84B2A9889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2ED16E-C35F-4666-9EED-C8B73CF0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Blasphemy the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FABED-EBE5-4C03-A712-4BE56BE88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</a:rPr>
              <a:t>Matthew 12:22-32 Satan cast out Satan or Spirit of God cast out demons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Mark 3:22-30 unclean spirit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Luke 12:8-12 acknowledging and denying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584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9ED697-C800-4F72-ADE3-32689E60F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789F67-4279-4ACB-8F12-7F676E7A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Accused of Blaspheming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4742F-3D44-4BE0-A085-30D495E6E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Matthew 9:1-3 for forgiving sins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Mark 2:6-7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Matthew 26:65 Son of God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Mark 14:63-64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John 10:33-36 one with the Father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Acts 6:11 against Moses and God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111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B016C7-DE14-4201-A47E-1E70B3AD8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9DAB2C-4D9A-425B-A0BF-83A95CF7C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0796-33AA-486F-8867-E9273D844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The Creation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Genesis 1:2 The Spirit of God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The Birth of Christ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Matthew 1:18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Luke 1:15,41-42 also John the Baptist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Jesus Baptism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Matthew 3:13-17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Jesus in the Wilderness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Luke 4:1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07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B568B0-E70B-4804-A16B-A85B5FBEB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D2F06E-EFAB-40F5-8F29-B39B3C3AA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601"/>
            <a:ext cx="7886700" cy="87921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D447A-0020-4922-8669-646A46846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2936"/>
            <a:ext cx="7886700" cy="5721463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Christ’s Sacrifice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Hebrews 9:14 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Christ’s Resurrection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 Romans 8:9-11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Miracles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Matthew 12:28,31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1 Corinthians 12:1-11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Men Inspired by the Holy Spirit (the Bible)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Matthew 10:19-20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2 Timothy 3:16-17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2 Peter 1:19-21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Salvation (Baptism) </a:t>
            </a:r>
          </a:p>
          <a:p>
            <a:pPr lvl="1"/>
            <a:r>
              <a:rPr lang="en-US" sz="2900" b="1" dirty="0">
                <a:solidFill>
                  <a:schemeClr val="bg1"/>
                </a:solidFill>
              </a:rPr>
              <a:t>Matthew 28:19 baptizing in the name of the Holy Spirit </a:t>
            </a:r>
          </a:p>
        </p:txBody>
      </p:sp>
    </p:spTree>
    <p:extLst>
      <p:ext uri="{BB962C8B-B14F-4D97-AF65-F5344CB8AC3E}">
        <p14:creationId xmlns:p14="http://schemas.microsoft.com/office/powerpoint/2010/main" val="34661936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59DDAA-8DFE-457D-8D80-F1179F41E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B4187D-E716-4F33-AA84-A56E907D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Former Blasphemer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09AB2-EE72-41E4-9B64-7C83F19F1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1 Timothy 1:13 formerly a blasphemer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Acts 26:9-11 many things against Christ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Acts 22:3-5 persecuted to the death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Acts 8:1-3 there when Stephen was killed 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Acts 5:1-11 Ananias and Sapphira lied to the Holy Spirit/ to God </a:t>
            </a:r>
          </a:p>
        </p:txBody>
      </p:sp>
    </p:spTree>
    <p:extLst>
      <p:ext uri="{BB962C8B-B14F-4D97-AF65-F5344CB8AC3E}">
        <p14:creationId xmlns:p14="http://schemas.microsoft.com/office/powerpoint/2010/main" val="39265616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E41931-F0DA-4EF2-8BFD-8783708DD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92E85-58AB-4DF6-B50A-5BC5D4C7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Also Unforgivable?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E1B8C-0DF2-4785-93C1-6DA9EA3CD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</a:rPr>
              <a:t>Hebrews 10:26-27 no longer remains a sacrifice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Hebrews 6:4-6 impossible to restore those who have fallen away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Matthew 18:15 gain a brother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1 Corinthians 5:5 save his spirit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Luke 15 lost sheep &amp; lost son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772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4394</TotalTime>
  <Words>262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Blasphemy the  Holy Spirit </vt:lpstr>
      <vt:lpstr>Blasphemy </vt:lpstr>
      <vt:lpstr>Blasphemy the  Holy Spirit </vt:lpstr>
      <vt:lpstr>Accused of Blaspheming </vt:lpstr>
      <vt:lpstr>The Holy Spirit </vt:lpstr>
      <vt:lpstr>The Holy Spirit </vt:lpstr>
      <vt:lpstr>Former Blasphemer </vt:lpstr>
      <vt:lpstr>Also Unforgivable?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Blaspheme the  Holy Spirit </dc:title>
  <dc:creator>Brandon Hathaway</dc:creator>
  <cp:lastModifiedBy>Brandon Hathaway</cp:lastModifiedBy>
  <cp:revision>6</cp:revision>
  <dcterms:created xsi:type="dcterms:W3CDTF">2022-03-16T14:38:24Z</dcterms:created>
  <dcterms:modified xsi:type="dcterms:W3CDTF">2022-03-20T13:17:02Z</dcterms:modified>
</cp:coreProperties>
</file>