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5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4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2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2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9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8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4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2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3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8D697-66CF-4DE6-B19C-A38BC0D7AF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588BF-1F44-4E03-BFFD-57E2CFFBA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9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Life in the Womb </a:t>
            </a:r>
            <a:br>
              <a:rPr lang="en-US" sz="7200" b="1" dirty="0" smtClean="0"/>
            </a:br>
            <a:r>
              <a:rPr lang="en-US" sz="4800" b="1" dirty="0" smtClean="0"/>
              <a:t>“Abortion”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1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Children Are a Gift from God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Psalm 127:3 children are a heritage from the Lord </a:t>
            </a:r>
          </a:p>
          <a:p>
            <a:r>
              <a:rPr lang="en-US" sz="3200" b="1" dirty="0" smtClean="0"/>
              <a:t>Psalm 127:4-5 blessed is the man who fills his quiver </a:t>
            </a:r>
          </a:p>
          <a:p>
            <a:pPr lvl="1"/>
            <a:r>
              <a:rPr lang="en-US" sz="2800" b="1" dirty="0" smtClean="0"/>
              <a:t>Psalm 128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429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God Knew Us in </a:t>
            </a:r>
            <a:br>
              <a:rPr lang="en-US" sz="4800" b="1" dirty="0" smtClean="0"/>
            </a:br>
            <a:r>
              <a:rPr lang="en-US" sz="4800" b="1" dirty="0" smtClean="0"/>
              <a:t>Our Mother’s  Womb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Jeremiah 1:4-5 I knew you </a:t>
            </a:r>
          </a:p>
          <a:p>
            <a:pPr lvl="1"/>
            <a:r>
              <a:rPr lang="en-US" sz="2800" b="1" dirty="0" smtClean="0"/>
              <a:t>Isaiah 49:1</a:t>
            </a:r>
          </a:p>
          <a:p>
            <a:r>
              <a:rPr lang="en-US" sz="3200" b="1" dirty="0" smtClean="0"/>
              <a:t>Psalm 139:13-16 You formed my inward parts </a:t>
            </a:r>
          </a:p>
          <a:p>
            <a:r>
              <a:rPr lang="en-US" sz="3200" b="1" dirty="0" smtClean="0"/>
              <a:t>Job 10:8-12 your hand fashioned and made me </a:t>
            </a:r>
          </a:p>
          <a:p>
            <a:pPr lvl="1"/>
            <a:r>
              <a:rPr lang="en-US" sz="2800" b="1" dirty="0" smtClean="0"/>
              <a:t>Job 31:15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72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Life in the Womb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Luke 1:41-44 baby leaped for joy </a:t>
            </a:r>
          </a:p>
          <a:p>
            <a:pPr lvl="1"/>
            <a:r>
              <a:rPr lang="en-US" sz="2800" b="1" dirty="0" smtClean="0"/>
              <a:t>Luke 2:12 baby (</a:t>
            </a:r>
            <a:r>
              <a:rPr lang="en-US" sz="2800" b="1" dirty="0" err="1" smtClean="0"/>
              <a:t>brephos</a:t>
            </a:r>
            <a:r>
              <a:rPr lang="en-US" sz="2800" b="1" dirty="0" smtClean="0"/>
              <a:t>) </a:t>
            </a:r>
            <a:endParaRPr lang="en-US" sz="2800" b="1" dirty="0" smtClean="0"/>
          </a:p>
          <a:p>
            <a:r>
              <a:rPr lang="en-US" sz="3200" b="1" dirty="0" smtClean="0"/>
              <a:t>Genesis 25:22 children struggled together </a:t>
            </a:r>
          </a:p>
          <a:p>
            <a:pPr lvl="1"/>
            <a:r>
              <a:rPr lang="en-US" b="1" dirty="0" smtClean="0"/>
              <a:t>Genesis 25:22 children (ben) 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8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The Helpless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Proverbs 6:16-19 hands that shed innocent blood </a:t>
            </a:r>
          </a:p>
          <a:p>
            <a:r>
              <a:rPr lang="en-US" sz="3200" b="1" dirty="0" smtClean="0"/>
              <a:t>Psalm 82:3-4 rescue the weak </a:t>
            </a:r>
          </a:p>
          <a:p>
            <a:r>
              <a:rPr lang="en-US" sz="3200" b="1" dirty="0" smtClean="0"/>
              <a:t>Proverbs 24:10-12 does not He who weighs the heart perceive it </a:t>
            </a:r>
          </a:p>
          <a:p>
            <a:r>
              <a:rPr lang="en-US" sz="3200" b="1" dirty="0" smtClean="0"/>
              <a:t>Exodus 1:15-21 </a:t>
            </a:r>
            <a:r>
              <a:rPr lang="en-US" sz="3200" b="1" dirty="0" err="1" smtClean="0"/>
              <a:t>Shiphrah</a:t>
            </a:r>
            <a:r>
              <a:rPr lang="en-US" sz="3200" b="1" dirty="0" smtClean="0"/>
              <a:t> and </a:t>
            </a:r>
            <a:r>
              <a:rPr lang="en-US" sz="3200" b="1" dirty="0" err="1" smtClean="0"/>
              <a:t>Puah</a:t>
            </a:r>
            <a:r>
              <a:rPr lang="en-US" sz="32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166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</TotalTime>
  <Words>116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Life in the Womb  “Abortion”</vt:lpstr>
      <vt:lpstr>Children Are a Gift from God </vt:lpstr>
      <vt:lpstr>God Knew Us in  Our Mother’s  Womb </vt:lpstr>
      <vt:lpstr>Life in the Womb </vt:lpstr>
      <vt:lpstr>The Helpless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in the Womb  “Abortion”</dc:title>
  <dc:creator>User</dc:creator>
  <cp:lastModifiedBy>User</cp:lastModifiedBy>
  <cp:revision>10</cp:revision>
  <dcterms:created xsi:type="dcterms:W3CDTF">2021-03-20T21:03:51Z</dcterms:created>
  <dcterms:modified xsi:type="dcterms:W3CDTF">2021-03-21T13:29:39Z</dcterms:modified>
</cp:coreProperties>
</file>