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1157-143B-498F-B8BA-7A50E6ACE8FA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FED0-3B75-4286-81C7-31E2C8632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940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1157-143B-498F-B8BA-7A50E6ACE8FA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FED0-3B75-4286-81C7-31E2C8632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687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1157-143B-498F-B8BA-7A50E6ACE8FA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FED0-3B75-4286-81C7-31E2C8632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615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1157-143B-498F-B8BA-7A50E6ACE8FA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FED0-3B75-4286-81C7-31E2C8632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85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1157-143B-498F-B8BA-7A50E6ACE8FA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FED0-3B75-4286-81C7-31E2C8632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566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1157-143B-498F-B8BA-7A50E6ACE8FA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FED0-3B75-4286-81C7-31E2C8632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58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1157-143B-498F-B8BA-7A50E6ACE8FA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FED0-3B75-4286-81C7-31E2C8632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941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1157-143B-498F-B8BA-7A50E6ACE8FA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FED0-3B75-4286-81C7-31E2C8632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28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1157-143B-498F-B8BA-7A50E6ACE8FA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FED0-3B75-4286-81C7-31E2C8632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1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1157-143B-498F-B8BA-7A50E6ACE8FA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FED0-3B75-4286-81C7-31E2C8632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326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1157-143B-498F-B8BA-7A50E6ACE8FA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FED0-3B75-4286-81C7-31E2C8632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299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51157-143B-498F-B8BA-7A50E6ACE8FA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2FED0-3B75-4286-81C7-31E2C8632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95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2724740"/>
            <a:ext cx="7772400" cy="2387600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What Saves Us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51079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What Saves Us? 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82380"/>
            <a:ext cx="7627076" cy="435133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God – </a:t>
            </a:r>
            <a:endParaRPr lang="en-US" sz="3200" b="1" dirty="0" smtClean="0"/>
          </a:p>
          <a:p>
            <a:pPr lvl="1"/>
            <a:r>
              <a:rPr lang="en-US" sz="2800" b="1" dirty="0" smtClean="0"/>
              <a:t>John 3:16-17, </a:t>
            </a:r>
            <a:r>
              <a:rPr lang="en-US" sz="2800" b="1" dirty="0" smtClean="0"/>
              <a:t>2 Peter 3:9,</a:t>
            </a:r>
            <a:endParaRPr lang="en-US" sz="2800" b="1" dirty="0" smtClean="0"/>
          </a:p>
          <a:p>
            <a:r>
              <a:rPr lang="en-US" sz="3200" b="1" dirty="0" smtClean="0"/>
              <a:t>Jesus </a:t>
            </a:r>
            <a:endParaRPr lang="en-US" sz="3200" b="1" dirty="0" smtClean="0"/>
          </a:p>
          <a:p>
            <a:pPr lvl="1"/>
            <a:r>
              <a:rPr lang="en-US" sz="2800" b="1" dirty="0" smtClean="0"/>
              <a:t> </a:t>
            </a:r>
            <a:r>
              <a:rPr lang="en-US" sz="2800" b="1" dirty="0" smtClean="0"/>
              <a:t>Matthew </a:t>
            </a:r>
            <a:r>
              <a:rPr lang="en-US" sz="2800" b="1" dirty="0" smtClean="0"/>
              <a:t>1:21, 1 Timothy 1:15</a:t>
            </a:r>
            <a:br>
              <a:rPr lang="en-US" sz="2800" b="1" dirty="0" smtClean="0"/>
            </a:br>
            <a:r>
              <a:rPr lang="en-US" sz="2800" b="1" dirty="0" smtClean="0"/>
              <a:t> Romans 5:9 blood</a:t>
            </a:r>
            <a:endParaRPr lang="en-US" b="1" dirty="0" smtClean="0"/>
          </a:p>
          <a:p>
            <a:r>
              <a:rPr lang="en-US" sz="3200" b="1" dirty="0" smtClean="0"/>
              <a:t>Holy Spirit </a:t>
            </a:r>
            <a:endParaRPr lang="en-US" sz="3200" b="1" dirty="0"/>
          </a:p>
          <a:p>
            <a:pPr lvl="1"/>
            <a:r>
              <a:rPr lang="en-US" sz="2800" b="1" dirty="0" smtClean="0"/>
              <a:t>2 </a:t>
            </a:r>
            <a:r>
              <a:rPr lang="en-US" sz="2800" b="1" dirty="0" smtClean="0"/>
              <a:t>Thessalonians 2:13-14 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 smtClean="0"/>
              <a:t>John 3:3-5 Spirit and water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4317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What Saves Us? 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Mercy </a:t>
            </a:r>
            <a:endParaRPr lang="en-US" sz="3200" b="1" dirty="0" smtClean="0"/>
          </a:p>
          <a:p>
            <a:pPr lvl="1"/>
            <a:r>
              <a:rPr lang="en-US" sz="2800" b="1" dirty="0" smtClean="0"/>
              <a:t> </a:t>
            </a:r>
            <a:r>
              <a:rPr lang="en-US" sz="2800" b="1" dirty="0" smtClean="0"/>
              <a:t>Titus </a:t>
            </a:r>
            <a:r>
              <a:rPr lang="en-US" sz="2800" b="1" dirty="0" smtClean="0"/>
              <a:t>3:5-7 </a:t>
            </a:r>
            <a:endParaRPr lang="en-US" sz="2800" b="1" dirty="0" smtClean="0"/>
          </a:p>
          <a:p>
            <a:endParaRPr lang="en-US" sz="3200" b="1" dirty="0" smtClean="0"/>
          </a:p>
          <a:p>
            <a:r>
              <a:rPr lang="en-US" sz="3200" b="1" dirty="0" smtClean="0"/>
              <a:t>Grace </a:t>
            </a:r>
            <a:endParaRPr lang="en-US" sz="3200" b="1" dirty="0" smtClean="0"/>
          </a:p>
          <a:p>
            <a:pPr lvl="1"/>
            <a:r>
              <a:rPr lang="en-US" sz="2800" b="1" dirty="0" smtClean="0"/>
              <a:t> </a:t>
            </a:r>
            <a:r>
              <a:rPr lang="en-US" sz="2800" b="1" dirty="0" smtClean="0"/>
              <a:t>Ephesians 2:8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The Word </a:t>
            </a:r>
            <a:endParaRPr lang="en-US" sz="3200" b="1" dirty="0" smtClean="0"/>
          </a:p>
          <a:p>
            <a:pPr lvl="1"/>
            <a:r>
              <a:rPr lang="en-US" sz="2800" b="1" dirty="0" smtClean="0"/>
              <a:t> </a:t>
            </a:r>
            <a:r>
              <a:rPr lang="en-US" sz="2800" b="1" dirty="0" smtClean="0"/>
              <a:t>James 1:21, Acts 11:14, 1 Corinthians 15:2 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3725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Saves Us?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Belief </a:t>
            </a:r>
            <a:endParaRPr lang="en-US" sz="3200" b="1" dirty="0" smtClean="0"/>
          </a:p>
          <a:p>
            <a:pPr lvl="1"/>
            <a:r>
              <a:rPr lang="en-US" sz="2800" b="1" dirty="0" smtClean="0"/>
              <a:t> </a:t>
            </a:r>
            <a:r>
              <a:rPr lang="en-US" sz="2800" b="1" dirty="0" smtClean="0"/>
              <a:t>John 8:24,  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Obedience </a:t>
            </a:r>
            <a:endParaRPr lang="en-US" sz="3200" b="1" dirty="0" smtClean="0"/>
          </a:p>
          <a:p>
            <a:pPr lvl="1"/>
            <a:r>
              <a:rPr lang="en-US" sz="2800" b="1" dirty="0" smtClean="0"/>
              <a:t> </a:t>
            </a:r>
            <a:r>
              <a:rPr lang="en-US" sz="2800" b="1" dirty="0" smtClean="0"/>
              <a:t>Hebrews 5:9 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Repentance </a:t>
            </a:r>
            <a:endParaRPr lang="en-US" sz="3200" b="1" dirty="0" smtClean="0"/>
          </a:p>
          <a:p>
            <a:pPr lvl="1"/>
            <a:r>
              <a:rPr lang="en-US" sz="2800" b="1" dirty="0" smtClean="0"/>
              <a:t> </a:t>
            </a:r>
            <a:r>
              <a:rPr lang="en-US" sz="2800" b="1" dirty="0" smtClean="0"/>
              <a:t>Luke 13:3, Acts 2:38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548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Saves Us?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1" dirty="0" smtClean="0"/>
              <a:t>Confession</a:t>
            </a:r>
          </a:p>
          <a:p>
            <a:pPr lvl="1"/>
            <a:r>
              <a:rPr lang="en-US" sz="2800" b="1" dirty="0" smtClean="0"/>
              <a:t> </a:t>
            </a:r>
            <a:r>
              <a:rPr lang="en-US" sz="2800" b="1" dirty="0" smtClean="0"/>
              <a:t>Romans 10:8-9, Matthew 10:32 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Baptism </a:t>
            </a:r>
            <a:endParaRPr lang="en-US" sz="3200" b="1" dirty="0" smtClean="0"/>
          </a:p>
          <a:p>
            <a:pPr lvl="1"/>
            <a:r>
              <a:rPr lang="en-US" sz="2800" b="1" dirty="0" smtClean="0"/>
              <a:t> </a:t>
            </a:r>
            <a:r>
              <a:rPr lang="en-US" sz="2800" b="1" dirty="0" smtClean="0"/>
              <a:t>Mark 16:16, 1 Peter </a:t>
            </a:r>
            <a:r>
              <a:rPr lang="en-US" sz="2800" b="1" dirty="0" smtClean="0"/>
              <a:t>3:21, </a:t>
            </a:r>
            <a:br>
              <a:rPr lang="en-US" sz="2800" b="1" dirty="0" smtClean="0"/>
            </a:br>
            <a:r>
              <a:rPr lang="en-US" sz="2800" b="1" dirty="0" smtClean="0"/>
              <a:t>Matthew 28:19, </a:t>
            </a:r>
            <a:endParaRPr lang="en-US" sz="2800" b="1" dirty="0" smtClean="0"/>
          </a:p>
          <a:p>
            <a:endParaRPr lang="en-US" sz="3200" b="1" dirty="0" smtClean="0"/>
          </a:p>
          <a:p>
            <a:r>
              <a:rPr lang="en-US" sz="3200" b="1" dirty="0" smtClean="0"/>
              <a:t>Call on the Name of the Lord </a:t>
            </a:r>
          </a:p>
          <a:p>
            <a:pPr lvl="1"/>
            <a:r>
              <a:rPr lang="en-US" sz="2800" b="1" dirty="0" smtClean="0"/>
              <a:t>Romans 10:13, Acts 2:21 </a:t>
            </a:r>
          </a:p>
          <a:p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112269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Saves Us?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1" dirty="0"/>
              <a:t>Faithfulness </a:t>
            </a:r>
            <a:endParaRPr lang="en-US" sz="3200" b="1" dirty="0" smtClean="0"/>
          </a:p>
          <a:p>
            <a:pPr lvl="1"/>
            <a:r>
              <a:rPr lang="en-US" sz="2800" b="1" dirty="0" smtClean="0"/>
              <a:t> </a:t>
            </a:r>
            <a:r>
              <a:rPr lang="en-US" sz="2800" b="1" dirty="0"/>
              <a:t>Revelation 2:10, Matthew 24:13 </a:t>
            </a:r>
            <a:endParaRPr lang="en-US" sz="2800" b="1" dirty="0" smtClean="0"/>
          </a:p>
          <a:p>
            <a:endParaRPr lang="en-US" sz="3200" b="1" dirty="0"/>
          </a:p>
          <a:p>
            <a:r>
              <a:rPr lang="en-US" sz="3200" b="1" dirty="0" smtClean="0"/>
              <a:t>Others </a:t>
            </a:r>
          </a:p>
          <a:p>
            <a:pPr lvl="1"/>
            <a:r>
              <a:rPr lang="en-US" sz="2800" b="1" dirty="0" smtClean="0"/>
              <a:t>1 Corinthians 7:16, 1 Corinthians 9:22, James 5:20 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Yourselves </a:t>
            </a:r>
          </a:p>
          <a:p>
            <a:pPr lvl="1"/>
            <a:r>
              <a:rPr lang="en-US" sz="2800" b="1" dirty="0" smtClean="0"/>
              <a:t> 1 Timothy 4:16, Acts 2:40,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1819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334</TotalTime>
  <Words>119</Words>
  <Application>Microsoft Office PowerPoint</Application>
  <PresentationFormat>On-screen Show (4:3)</PresentationFormat>
  <Paragraphs>44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What Saves Us</vt:lpstr>
      <vt:lpstr>What Saves Us? </vt:lpstr>
      <vt:lpstr>What Saves Us? </vt:lpstr>
      <vt:lpstr>What Saves Us? </vt:lpstr>
      <vt:lpstr>What Saves Us? </vt:lpstr>
      <vt:lpstr>What Saves Us?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 Bad In Its Self   But Not the Will of God</dc:title>
  <dc:creator>User</dc:creator>
  <cp:lastModifiedBy>User</cp:lastModifiedBy>
  <cp:revision>15</cp:revision>
  <dcterms:created xsi:type="dcterms:W3CDTF">2021-03-20T14:32:36Z</dcterms:created>
  <dcterms:modified xsi:type="dcterms:W3CDTF">2021-03-21T20:13:53Z</dcterms:modified>
</cp:coreProperties>
</file>