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3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85D7E-6D59-4EE5-9DAD-091FF55D1BC9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8CFED-3832-464E-90EC-C17335785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55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85D7E-6D59-4EE5-9DAD-091FF55D1BC9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8CFED-3832-464E-90EC-C17335785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16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85D7E-6D59-4EE5-9DAD-091FF55D1BC9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8CFED-3832-464E-90EC-C17335785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134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85D7E-6D59-4EE5-9DAD-091FF55D1BC9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8CFED-3832-464E-90EC-C17335785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463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85D7E-6D59-4EE5-9DAD-091FF55D1BC9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8CFED-3832-464E-90EC-C17335785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462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85D7E-6D59-4EE5-9DAD-091FF55D1BC9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8CFED-3832-464E-90EC-C17335785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240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85D7E-6D59-4EE5-9DAD-091FF55D1BC9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8CFED-3832-464E-90EC-C17335785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248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85D7E-6D59-4EE5-9DAD-091FF55D1BC9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8CFED-3832-464E-90EC-C17335785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09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85D7E-6D59-4EE5-9DAD-091FF55D1BC9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8CFED-3832-464E-90EC-C17335785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813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85D7E-6D59-4EE5-9DAD-091FF55D1BC9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8CFED-3832-464E-90EC-C17335785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93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85D7E-6D59-4EE5-9DAD-091FF55D1BC9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8CFED-3832-464E-90EC-C17335785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066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85D7E-6D59-4EE5-9DAD-091FF55D1BC9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8CFED-3832-464E-90EC-C17335785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7384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Are You Approachable?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542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-297"/>
            <a:ext cx="9144793" cy="68585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 smtClean="0"/>
              <a:t>Commanded to Look Out For One Another 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2 Timothy 3:16-17 for doctrine, for reproof, for correction, for instruction in righteousness </a:t>
            </a:r>
          </a:p>
          <a:p>
            <a:r>
              <a:rPr lang="en-US" sz="3200" b="1" dirty="0" smtClean="0"/>
              <a:t>2 Timothy 4:2 convince, rebuke, exhort </a:t>
            </a:r>
          </a:p>
          <a:p>
            <a:r>
              <a:rPr lang="en-US" sz="3200" b="1" dirty="0" smtClean="0"/>
              <a:t>Titus 2:15 exhort and rebuke </a:t>
            </a:r>
          </a:p>
          <a:p>
            <a:pPr lvl="1"/>
            <a:r>
              <a:rPr lang="en-US" sz="2800" b="1" dirty="0" smtClean="0"/>
              <a:t>Titus 2:14 zealous for good works </a:t>
            </a:r>
          </a:p>
          <a:p>
            <a:endParaRPr lang="en-US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3026855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-297"/>
            <a:ext cx="9144793" cy="68585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Attitude To Being Confronted 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Proverbs 27:5-6 open rebuke </a:t>
            </a:r>
          </a:p>
          <a:p>
            <a:r>
              <a:rPr lang="en-US" sz="3200" b="1" dirty="0" smtClean="0"/>
              <a:t>Proverbs 9:8-9 scoffer or wise </a:t>
            </a:r>
          </a:p>
          <a:p>
            <a:r>
              <a:rPr lang="en-US" sz="3200" b="1" dirty="0" smtClean="0"/>
              <a:t>Proverbs 12:1 loves discipline loves knowledge </a:t>
            </a:r>
          </a:p>
          <a:p>
            <a:r>
              <a:rPr lang="en-US" sz="3200" b="1" dirty="0" smtClean="0"/>
              <a:t>Proverbs 28:23 will find favor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515494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771</TotalTime>
  <Words>70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Are You Approachable? </vt:lpstr>
      <vt:lpstr>Commanded to Look Out For One Another </vt:lpstr>
      <vt:lpstr>Attitude To Being Confronted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 You Approachable?</dc:title>
  <dc:creator>User</dc:creator>
  <cp:lastModifiedBy>User</cp:lastModifiedBy>
  <cp:revision>7</cp:revision>
  <dcterms:created xsi:type="dcterms:W3CDTF">2021-03-27T12:29:55Z</dcterms:created>
  <dcterms:modified xsi:type="dcterms:W3CDTF">2021-03-28T01:21:32Z</dcterms:modified>
</cp:coreProperties>
</file>