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098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735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279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734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27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468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66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406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1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46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059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E26FE-C5FA-4E2D-A150-DDCA62F25DF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E6CAA22-8075-4772-A2E6-2083EBB3B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1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531B-E342-4E61-9912-57183FDC5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7243841" cy="2571892"/>
          </a:xfrm>
        </p:spPr>
        <p:txBody>
          <a:bodyPr>
            <a:normAutofit/>
          </a:bodyPr>
          <a:lstStyle/>
          <a:p>
            <a:r>
              <a:rPr lang="en-US" sz="6600" b="1" dirty="0"/>
              <a:t>Such a faith as the Centurion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C1A39-019C-4659-B67E-A0558A494B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Matthew 8:5-13 </a:t>
            </a:r>
          </a:p>
        </p:txBody>
      </p:sp>
    </p:spTree>
    <p:extLst>
      <p:ext uri="{BB962C8B-B14F-4D97-AF65-F5344CB8AC3E}">
        <p14:creationId xmlns:p14="http://schemas.microsoft.com/office/powerpoint/2010/main" val="183580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5FFC8-A026-488D-BE50-C8B4CB319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Only Say the Word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CFCB-213B-4451-BF26-F7A99961F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Matthew 8:9 I say go and he goes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45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FC4E-1F7D-499B-9AC6-7FE2EA05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Faith/Understanding/Respect Of  Authority &amp;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E18BE-F012-4DEF-A70E-6EF265862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167385"/>
            <a:ext cx="8015316" cy="3928615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As Creator </a:t>
            </a:r>
          </a:p>
          <a:p>
            <a:pPr lvl="1"/>
            <a:r>
              <a:rPr lang="en-US" sz="2400" b="1" dirty="0"/>
              <a:t>Colossians 1:16 by Him all things were created</a:t>
            </a:r>
          </a:p>
          <a:p>
            <a:pPr lvl="1"/>
            <a:r>
              <a:rPr lang="en-US" sz="2400" b="1" dirty="0"/>
              <a:t>John 1:1-3 all things were made through Him </a:t>
            </a:r>
          </a:p>
          <a:p>
            <a:r>
              <a:rPr lang="en-US" sz="3200" b="1" dirty="0"/>
              <a:t>Ruler Over All </a:t>
            </a:r>
          </a:p>
          <a:p>
            <a:pPr lvl="1"/>
            <a:r>
              <a:rPr lang="en-US" sz="2400" b="1" dirty="0"/>
              <a:t>1 Chronicles 29:12-13 strength and power</a:t>
            </a:r>
          </a:p>
          <a:p>
            <a:pPr lvl="1"/>
            <a:r>
              <a:rPr lang="en-US" sz="2400" b="1" dirty="0"/>
              <a:t>Psalm 148 praise Him </a:t>
            </a:r>
          </a:p>
          <a:p>
            <a:r>
              <a:rPr lang="en-US" sz="3200" b="1" dirty="0"/>
              <a:t>As King </a:t>
            </a:r>
          </a:p>
          <a:p>
            <a:pPr lvl="1"/>
            <a:r>
              <a:rPr lang="en-US" sz="2400" b="1" dirty="0"/>
              <a:t>1 Timothy 6:15 king of kings </a:t>
            </a:r>
          </a:p>
        </p:txBody>
      </p:sp>
    </p:spTree>
    <p:extLst>
      <p:ext uri="{BB962C8B-B14F-4D97-AF65-F5344CB8AC3E}">
        <p14:creationId xmlns:p14="http://schemas.microsoft.com/office/powerpoint/2010/main" val="3732415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FC4E-1F7D-499B-9AC6-7FE2EA05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Faith/Understanding/Respect Of  Authority &amp;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E18BE-F012-4DEF-A70E-6EF265862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2167385"/>
            <a:ext cx="7761316" cy="3928615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Chief Corner Stone </a:t>
            </a:r>
          </a:p>
          <a:p>
            <a:pPr lvl="1"/>
            <a:r>
              <a:rPr lang="en-US" sz="2400" b="1" dirty="0"/>
              <a:t>Ephesians 2:19-22 built on the apostles foundation </a:t>
            </a:r>
          </a:p>
          <a:p>
            <a:pPr marL="228600" marR="0" lvl="0" indent="-228600" algn="l" defTabSz="6858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41558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As Father </a:t>
            </a:r>
          </a:p>
          <a:p>
            <a:pPr marL="685800" marR="0" lvl="1" indent="-228600" algn="l" defTabSz="6858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41558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Romans 8:15-17 children of God </a:t>
            </a:r>
          </a:p>
          <a:p>
            <a:pPr marL="685800" marR="0" lvl="1" indent="-228600" algn="l" defTabSz="6858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41558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Ephesian 6:1 obey your parents </a:t>
            </a:r>
          </a:p>
          <a:p>
            <a:r>
              <a:rPr lang="en-US" sz="3200" b="1" dirty="0"/>
              <a:t>Judge </a:t>
            </a:r>
          </a:p>
          <a:p>
            <a:pPr lvl="1"/>
            <a:r>
              <a:rPr lang="en-US" sz="2400" b="1" dirty="0"/>
              <a:t>John 5:27 authority to execute judgment </a:t>
            </a:r>
          </a:p>
          <a:p>
            <a:pPr lvl="1"/>
            <a:r>
              <a:rPr lang="en-US" sz="2400" b="1" dirty="0"/>
              <a:t>2 Corinthians 5:10 judgment seat of Christ </a:t>
            </a:r>
          </a:p>
        </p:txBody>
      </p:sp>
    </p:spTree>
    <p:extLst>
      <p:ext uri="{BB962C8B-B14F-4D97-AF65-F5344CB8AC3E}">
        <p14:creationId xmlns:p14="http://schemas.microsoft.com/office/powerpoint/2010/main" val="211993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D0B8-73BD-43DE-AB81-39EEF646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Only Say the Word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37301-FF0E-4AD9-A696-740329709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1701800"/>
            <a:ext cx="8015316" cy="440690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John 14:15 keep my commandments </a:t>
            </a:r>
          </a:p>
          <a:p>
            <a:r>
              <a:rPr lang="en-US" sz="3200" b="1" dirty="0"/>
              <a:t>Ecclesiastes 12:13 keep His commandments </a:t>
            </a:r>
          </a:p>
          <a:p>
            <a:r>
              <a:rPr lang="en-US" sz="3200" b="1" dirty="0"/>
              <a:t>Colossians 3:17do everything in the name of the Lord </a:t>
            </a:r>
          </a:p>
          <a:p>
            <a:r>
              <a:rPr lang="en-US" sz="3200" b="1" dirty="0"/>
              <a:t>1 Corinthians 4:6 not to think beyond what is written (Revelation 22:18-19,Dueteronomy 4:2)</a:t>
            </a:r>
          </a:p>
        </p:txBody>
      </p:sp>
    </p:spTree>
    <p:extLst>
      <p:ext uri="{BB962C8B-B14F-4D97-AF65-F5344CB8AC3E}">
        <p14:creationId xmlns:p14="http://schemas.microsoft.com/office/powerpoint/2010/main" val="186985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2690</TotalTime>
  <Words>153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Gallery</vt:lpstr>
      <vt:lpstr>Such a faith as the Centurion </vt:lpstr>
      <vt:lpstr>Only Say the Word </vt:lpstr>
      <vt:lpstr>Faith/Understanding/Respect Of  Authority &amp; Power</vt:lpstr>
      <vt:lpstr>Faith/Understanding/Respect Of  Authority &amp; Power</vt:lpstr>
      <vt:lpstr>Only Say the Word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 a faith as the Centurion </dc:title>
  <dc:creator>Brandon Hathaway</dc:creator>
  <cp:lastModifiedBy>Brandon Hathaway</cp:lastModifiedBy>
  <cp:revision>1</cp:revision>
  <dcterms:created xsi:type="dcterms:W3CDTF">2022-03-25T16:37:39Z</dcterms:created>
  <dcterms:modified xsi:type="dcterms:W3CDTF">2022-03-27T13:28:26Z</dcterms:modified>
</cp:coreProperties>
</file>