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C2C8-B9A4-432C-AA46-515772A9707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1174-83A5-4346-841C-87ED2D84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8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 vs. Mercy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Evil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Matthew 27:20-25 they all said let him be crucified </a:t>
            </a:r>
          </a:p>
          <a:p>
            <a:r>
              <a:rPr lang="en-US" sz="3600" b="1" dirty="0" smtClean="0"/>
              <a:t>Acts 7:57-58 stoned Him </a:t>
            </a:r>
          </a:p>
          <a:p>
            <a:pPr lvl="1"/>
            <a:r>
              <a:rPr lang="en-US" sz="3200" b="1" dirty="0" smtClean="0"/>
              <a:t>Acts 8:1,3 made a havoc of the church </a:t>
            </a:r>
          </a:p>
          <a:p>
            <a:r>
              <a:rPr lang="en-US" sz="3600" b="1" dirty="0" smtClean="0"/>
              <a:t>Acts 9:1-2 murder and threats </a:t>
            </a:r>
          </a:p>
          <a:p>
            <a:r>
              <a:rPr lang="en-US" sz="3600" b="1" dirty="0" smtClean="0"/>
              <a:t>Acts 22:19-20 bet those who believe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991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Mercy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Luke 23:24 forgive them </a:t>
            </a:r>
          </a:p>
          <a:p>
            <a:pPr lvl="1"/>
            <a:r>
              <a:rPr lang="en-US" sz="2800" b="1" dirty="0" smtClean="0"/>
              <a:t>Acts 7:60 do not charge them of this sin </a:t>
            </a:r>
          </a:p>
          <a:p>
            <a:r>
              <a:rPr lang="en-US" sz="3200" b="1" dirty="0" smtClean="0"/>
              <a:t>Romans 5:8-9 while we were still sinners Christ died </a:t>
            </a:r>
          </a:p>
          <a:p>
            <a:r>
              <a:rPr lang="en-US" sz="3200" b="1" dirty="0" smtClean="0"/>
              <a:t>Acts 2:36-39 whom you crucified… remission of sins </a:t>
            </a:r>
          </a:p>
          <a:p>
            <a:r>
              <a:rPr lang="en-US" sz="3200" b="1" dirty="0" smtClean="0"/>
              <a:t>Acts 22:16 wash away your sins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63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75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Sin vs. Mercy </vt:lpstr>
      <vt:lpstr>Evil </vt:lpstr>
      <vt:lpstr>Mercy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2021-03-28T20:00:06Z</dcterms:created>
  <dcterms:modified xsi:type="dcterms:W3CDTF">2021-03-28T21:03:50Z</dcterms:modified>
</cp:coreProperties>
</file>