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62" y="6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2186-8E97-4EF5-88F1-71A014C67331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C8BA-E303-40E4-BF7E-A1D2FEBFA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27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2186-8E97-4EF5-88F1-71A014C67331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C8BA-E303-40E4-BF7E-A1D2FEBFA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4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2186-8E97-4EF5-88F1-71A014C67331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C8BA-E303-40E4-BF7E-A1D2FEBFA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0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2186-8E97-4EF5-88F1-71A014C67331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C8BA-E303-40E4-BF7E-A1D2FEBFA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8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2186-8E97-4EF5-88F1-71A014C67331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C8BA-E303-40E4-BF7E-A1D2FEBFA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2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2186-8E97-4EF5-88F1-71A014C67331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C8BA-E303-40E4-BF7E-A1D2FEBFA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70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2186-8E97-4EF5-88F1-71A014C67331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C8BA-E303-40E4-BF7E-A1D2FEBFA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37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2186-8E97-4EF5-88F1-71A014C67331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C8BA-E303-40E4-BF7E-A1D2FEBFA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97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2186-8E97-4EF5-88F1-71A014C67331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C8BA-E303-40E4-BF7E-A1D2FEBFA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5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2186-8E97-4EF5-88F1-71A014C67331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C8BA-E303-40E4-BF7E-A1D2FEBFA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56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2186-8E97-4EF5-88F1-71A014C67331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C8BA-E303-40E4-BF7E-A1D2FEBFA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5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22186-8E97-4EF5-88F1-71A014C67331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7C8BA-E303-40E4-BF7E-A1D2FEBFA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6583" cy="6844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God Loves You 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1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" y="5799"/>
            <a:ext cx="9126503" cy="6846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Not Because…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Any Work </a:t>
            </a:r>
          </a:p>
          <a:p>
            <a:pPr lvl="1"/>
            <a:r>
              <a:rPr lang="en-US" sz="3200" b="1" dirty="0"/>
              <a:t>y</a:t>
            </a:r>
            <a:r>
              <a:rPr lang="en-US" sz="3200" b="1" dirty="0" smtClean="0"/>
              <a:t>our </a:t>
            </a:r>
            <a:r>
              <a:rPr lang="en-US" sz="3200" b="1" dirty="0"/>
              <a:t>b</a:t>
            </a:r>
            <a:r>
              <a:rPr lang="en-US" sz="3200" b="1" dirty="0" smtClean="0"/>
              <a:t>aptism </a:t>
            </a:r>
            <a:endParaRPr lang="en-US" sz="3200" b="1" dirty="0" smtClean="0"/>
          </a:p>
          <a:p>
            <a:pPr lvl="1"/>
            <a:r>
              <a:rPr lang="en-US" sz="3200" b="1" dirty="0"/>
              <a:t>s</a:t>
            </a:r>
            <a:r>
              <a:rPr lang="en-US" sz="3200" b="1" dirty="0" smtClean="0"/>
              <a:t>inging </a:t>
            </a:r>
            <a:endParaRPr lang="en-US" sz="3200" b="1" dirty="0" smtClean="0"/>
          </a:p>
          <a:p>
            <a:pPr lvl="1"/>
            <a:r>
              <a:rPr lang="en-US" sz="3200" b="1" dirty="0"/>
              <a:t>p</a:t>
            </a:r>
            <a:r>
              <a:rPr lang="en-US" sz="3200" b="1" dirty="0" smtClean="0"/>
              <a:t>reaching </a:t>
            </a:r>
            <a:endParaRPr lang="en-US" sz="3200" b="1" dirty="0" smtClean="0"/>
          </a:p>
          <a:p>
            <a:pPr lvl="1"/>
            <a:r>
              <a:rPr lang="en-US" sz="3200" b="1" dirty="0"/>
              <a:t>h</a:t>
            </a:r>
            <a:r>
              <a:rPr lang="en-US" sz="3200" b="1" dirty="0" smtClean="0"/>
              <a:t>ow many </a:t>
            </a:r>
            <a:r>
              <a:rPr lang="en-US" sz="3200" b="1" dirty="0"/>
              <a:t>b</a:t>
            </a:r>
            <a:r>
              <a:rPr lang="en-US" sz="3200" b="1" dirty="0" smtClean="0"/>
              <a:t>aptisms </a:t>
            </a:r>
            <a:r>
              <a:rPr lang="en-US" sz="3200" b="1" dirty="0" smtClean="0"/>
              <a:t>you have </a:t>
            </a:r>
          </a:p>
          <a:p>
            <a:pPr lvl="1"/>
            <a:r>
              <a:rPr lang="en-US" sz="3200" b="1" dirty="0"/>
              <a:t>h</a:t>
            </a:r>
            <a:r>
              <a:rPr lang="en-US" sz="3200" b="1" dirty="0" smtClean="0"/>
              <a:t>ow well </a:t>
            </a:r>
            <a:r>
              <a:rPr lang="en-US" sz="3200" b="1" dirty="0"/>
              <a:t>y</a:t>
            </a:r>
            <a:r>
              <a:rPr lang="en-US" sz="3200" b="1" dirty="0" smtClean="0"/>
              <a:t>ou </a:t>
            </a:r>
            <a:r>
              <a:rPr lang="en-US" sz="3200" b="1" dirty="0" smtClean="0"/>
              <a:t>dress </a:t>
            </a:r>
          </a:p>
          <a:p>
            <a:pPr lvl="1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9482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" y="5799"/>
            <a:ext cx="9126503" cy="6846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God = Love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Psalm 136:26 steadfast love endures forever (ESV)</a:t>
            </a:r>
          </a:p>
          <a:p>
            <a:r>
              <a:rPr lang="en-US" sz="3600" b="1" dirty="0" smtClean="0"/>
              <a:t>Psalm 86:15 abounding in steadfast love (ESV)</a:t>
            </a:r>
          </a:p>
          <a:p>
            <a:r>
              <a:rPr lang="en-US" sz="3600" b="1" dirty="0" smtClean="0"/>
              <a:t>1 John 4:8,16 God is love 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168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" y="5799"/>
            <a:ext cx="9126503" cy="6846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God’s Love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John 3:16 God so loved the world </a:t>
            </a:r>
          </a:p>
          <a:p>
            <a:r>
              <a:rPr lang="en-US" sz="3600" b="1" dirty="0" smtClean="0"/>
              <a:t>Romans 5:8 God demonstrates His own love towards us </a:t>
            </a:r>
          </a:p>
          <a:p>
            <a:r>
              <a:rPr lang="en-US" sz="3600" b="1" dirty="0" smtClean="0"/>
              <a:t>1 John 4:9-10 the love of God was manifested toward us </a:t>
            </a:r>
          </a:p>
          <a:p>
            <a:r>
              <a:rPr lang="en-US" sz="3600" b="1" dirty="0" smtClean="0"/>
              <a:t>John 15:13 no greater love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7280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99"/>
            <a:ext cx="9126503" cy="6846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60617"/>
            <a:ext cx="7886700" cy="341634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1 John 4:19 We love Him because He first loved us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8357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1457</TotalTime>
  <Words>93</Words>
  <Application>Microsoft Office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God Loves You </vt:lpstr>
      <vt:lpstr>Not Because… </vt:lpstr>
      <vt:lpstr>God = Love </vt:lpstr>
      <vt:lpstr>God’s Love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Loves You</dc:title>
  <dc:creator>User</dc:creator>
  <cp:lastModifiedBy>User</cp:lastModifiedBy>
  <cp:revision>11</cp:revision>
  <dcterms:created xsi:type="dcterms:W3CDTF">2021-04-01T17:52:35Z</dcterms:created>
  <dcterms:modified xsi:type="dcterms:W3CDTF">2021-04-04T01:10:49Z</dcterms:modified>
</cp:coreProperties>
</file>