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2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2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6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4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6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7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3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5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3452-F393-4F28-B796-6CDB1AF376AB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77262-7773-4928-A3FA-79B22DC7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2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Scriptures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8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God For 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Timothy 3:16-17 all scripture is inspired </a:t>
            </a:r>
          </a:p>
          <a:p>
            <a:r>
              <a:rPr lang="en-US" dirty="0" smtClean="0"/>
              <a:t>Deuteronomy 29:29 those things which are revealed belong to us </a:t>
            </a:r>
          </a:p>
          <a:p>
            <a:r>
              <a:rPr lang="en-US" dirty="0" smtClean="0"/>
              <a:t>2 Peter 1:20 no prophecy of Scripture is o any private interoperation </a:t>
            </a:r>
          </a:p>
          <a:p>
            <a:r>
              <a:rPr lang="en-US" dirty="0" smtClean="0"/>
              <a:t>Romans 15:4 written for our learning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0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&amp; Hard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Hebrews 5:12-6:1 milk &amp; solid food </a:t>
            </a:r>
          </a:p>
          <a:p>
            <a:r>
              <a:rPr lang="en-US" dirty="0" smtClean="0"/>
              <a:t>1 Corinthians 3:1-3 speak to as babes in Christ </a:t>
            </a:r>
          </a:p>
          <a:p>
            <a:r>
              <a:rPr lang="en-US" dirty="0" smtClean="0"/>
              <a:t>Ephesians 4:14-16 no longer be children </a:t>
            </a:r>
          </a:p>
          <a:p>
            <a:r>
              <a:rPr lang="en-US" dirty="0" smtClean="0"/>
              <a:t>2 Peter 3:16 hard to understand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7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Knowledge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Hosea 4:6 destroyed for lack of knowledge </a:t>
            </a:r>
          </a:p>
          <a:p>
            <a:r>
              <a:rPr lang="en-US" dirty="0" smtClean="0"/>
              <a:t>Hosea 4:14 a people without understanding will come to ruin </a:t>
            </a:r>
          </a:p>
          <a:p>
            <a:r>
              <a:rPr lang="en-US" dirty="0" smtClean="0"/>
              <a:t>Romans 10:17 faith comes by hearing the word of God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0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101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All Scriptures </vt:lpstr>
      <vt:lpstr>From God For Us </vt:lpstr>
      <vt:lpstr>Easy &amp; Hard </vt:lpstr>
      <vt:lpstr>Lack of Knowledge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Scriptures</dc:title>
  <dc:creator>User</dc:creator>
  <cp:lastModifiedBy>User</cp:lastModifiedBy>
  <cp:revision>5</cp:revision>
  <dcterms:created xsi:type="dcterms:W3CDTF">2021-04-04T19:22:29Z</dcterms:created>
  <dcterms:modified xsi:type="dcterms:W3CDTF">2021-04-04T20:11:11Z</dcterms:modified>
</cp:coreProperties>
</file>