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3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3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5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4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618D-F165-4A90-9BA5-DBB8494403C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C142-A3A0-48DE-A634-D0E5F5F1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25BD0-3A5C-438A-92B4-A0C34C91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372F5-8D27-416F-8470-C0D43430C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Pilgrim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3DC85-ACDC-4756-B69F-DCFD207DB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2DD15F-A8AD-4B60-8CA4-7095D2A1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7A523-505F-4B25-8F68-61D203F3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Antitype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FA00C-EAF6-4338-918C-A05B444B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Hebrews 11:9,13 strangers and exiles on earth </a:t>
            </a:r>
          </a:p>
          <a:p>
            <a:pPr lvl="1"/>
            <a:r>
              <a:rPr lang="en-US" sz="3600" b="1" dirty="0"/>
              <a:t>Genesis 23:4 </a:t>
            </a:r>
          </a:p>
          <a:p>
            <a:r>
              <a:rPr lang="en-US" sz="4000" b="1" dirty="0"/>
              <a:t>Psalm 39:12 David felt like a stranger </a:t>
            </a:r>
          </a:p>
          <a:p>
            <a:pPr lvl="1"/>
            <a:r>
              <a:rPr lang="en-US" sz="3600" b="1" dirty="0"/>
              <a:t>1 Chronicles 29:15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7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A6EEA3-21E2-41E0-B321-715A1C79E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0B70D-1B20-4E53-93A4-C4D94FED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We Are Pilgrims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713AF-1078-4607-8D7F-FB1C48E91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1 Peter 1:1 to those who are elect exiles </a:t>
            </a:r>
          </a:p>
          <a:p>
            <a:r>
              <a:rPr lang="en-US" sz="3600" b="1" dirty="0"/>
              <a:t>1 Peter 2:11 as aliens and strangers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4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CE484-7D93-436F-8E59-D0BF18B4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F56758-118A-469C-9B59-8D63554D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Think it Strange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17A2C-13D9-4B90-B371-AE0E318B0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1 Peter 4:3-4 surprised when you do not join </a:t>
            </a:r>
          </a:p>
          <a:p>
            <a:r>
              <a:rPr lang="en-US" sz="3600" b="1" dirty="0"/>
              <a:t>1 Corinthians 6:9-11 such were some of you </a:t>
            </a:r>
          </a:p>
        </p:txBody>
      </p:sp>
    </p:spTree>
    <p:extLst>
      <p:ext uri="{BB962C8B-B14F-4D97-AF65-F5344CB8AC3E}">
        <p14:creationId xmlns:p14="http://schemas.microsoft.com/office/powerpoint/2010/main" val="615138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C598FD-886B-4C67-9352-16E085A3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413F7-840B-4B6C-AF15-7391752F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Citizenship is in Heaven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90732-9114-4AB2-84B8-5BCE1466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3:20-21 our citizenship is in heaven </a:t>
            </a:r>
          </a:p>
          <a:p>
            <a:r>
              <a:rPr lang="en-US" sz="3600" b="1" dirty="0"/>
              <a:t>Hebrews 13:14 we seek the city that is to come </a:t>
            </a:r>
          </a:p>
          <a:p>
            <a:r>
              <a:rPr lang="en-US" sz="3600" b="1" dirty="0"/>
              <a:t>John 14:2-3 a home prepares by Christ </a:t>
            </a:r>
          </a:p>
          <a:p>
            <a:r>
              <a:rPr lang="en-US" sz="3600" b="1" dirty="0"/>
              <a:t>Ephesians 2:19 fellow citizens </a:t>
            </a:r>
          </a:p>
        </p:txBody>
      </p:sp>
    </p:spTree>
    <p:extLst>
      <p:ext uri="{BB962C8B-B14F-4D97-AF65-F5344CB8AC3E}">
        <p14:creationId xmlns:p14="http://schemas.microsoft.com/office/powerpoint/2010/main" val="191735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0739D-B2C1-4B34-8876-2B093C76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9AF4A-A100-42B2-BDE4-55800275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Oneness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B33A0-AC3A-44B0-B72C-206A81C1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John 17:20-23 one in Christ </a:t>
            </a:r>
          </a:p>
          <a:p>
            <a:r>
              <a:rPr lang="en-US" sz="3600" b="1" dirty="0"/>
              <a:t>1 Corinthians 1:10 united in the same mind </a:t>
            </a:r>
          </a:p>
          <a:p>
            <a:r>
              <a:rPr lang="en-US" sz="3600" b="1" dirty="0"/>
              <a:t>1 John 1:3,7 fellowship with the Father, the Son, and with one another </a:t>
            </a:r>
          </a:p>
        </p:txBody>
      </p:sp>
    </p:spTree>
    <p:extLst>
      <p:ext uri="{BB962C8B-B14F-4D97-AF65-F5344CB8AC3E}">
        <p14:creationId xmlns:p14="http://schemas.microsoft.com/office/powerpoint/2010/main" val="364254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121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Pilgrim </vt:lpstr>
      <vt:lpstr>Antitype </vt:lpstr>
      <vt:lpstr>We Are Pilgrims </vt:lpstr>
      <vt:lpstr>Think it Strange </vt:lpstr>
      <vt:lpstr>Citizenship is in Heaven </vt:lpstr>
      <vt:lpstr>Oneness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Pilgrim</dc:title>
  <dc:creator>Brandon Hathaway</dc:creator>
  <cp:lastModifiedBy>User</cp:lastModifiedBy>
  <cp:revision>2</cp:revision>
  <dcterms:created xsi:type="dcterms:W3CDTF">2022-04-10T18:09:55Z</dcterms:created>
  <dcterms:modified xsi:type="dcterms:W3CDTF">2022-04-10T21:51:00Z</dcterms:modified>
</cp:coreProperties>
</file>