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5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9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B797F-48EB-4691-B417-89D255B3F76B}" type="datetimeFigureOut">
              <a:rPr lang="en-US" smtClean="0"/>
              <a:t>4/9/2022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C5B62-F9F5-47D6-A2C6-D51709149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4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B797F-48EB-4691-B417-89D255B3F76B}" type="datetimeFigureOut">
              <a:rPr lang="en-US" smtClean="0"/>
              <a:t>4/9/2022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C5B62-F9F5-47D6-A2C6-D51709149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381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B797F-48EB-4691-B417-89D255B3F76B}" type="datetimeFigureOut">
              <a:rPr lang="en-US" smtClean="0"/>
              <a:t>4/9/2022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C5B62-F9F5-47D6-A2C6-D51709149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112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B797F-48EB-4691-B417-89D255B3F76B}" type="datetimeFigureOut">
              <a:rPr lang="en-US" smtClean="0"/>
              <a:t>4/9/2022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C5B62-F9F5-47D6-A2C6-D51709149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93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B797F-48EB-4691-B417-89D255B3F76B}" type="datetimeFigureOut">
              <a:rPr lang="en-US" smtClean="0"/>
              <a:t>4/9/2022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C5B62-F9F5-47D6-A2C6-D51709149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573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B797F-48EB-4691-B417-89D255B3F76B}" type="datetimeFigureOut">
              <a:rPr lang="en-US" smtClean="0"/>
              <a:t>4/9/2022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C5B62-F9F5-47D6-A2C6-D51709149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727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B797F-48EB-4691-B417-89D255B3F76B}" type="datetimeFigureOut">
              <a:rPr lang="en-US" smtClean="0"/>
              <a:t>4/9/2022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C5B62-F9F5-47D6-A2C6-D51709149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948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B797F-48EB-4691-B417-89D255B3F76B}" type="datetimeFigureOut">
              <a:rPr lang="en-US" smtClean="0"/>
              <a:t>4/9/2022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C5B62-F9F5-47D6-A2C6-D51709149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8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B797F-48EB-4691-B417-89D255B3F76B}" type="datetimeFigureOut">
              <a:rPr lang="en-US" smtClean="0"/>
              <a:t>4/9/2022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C5B62-F9F5-47D6-A2C6-D51709149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222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B797F-48EB-4691-B417-89D255B3F76B}" type="datetimeFigureOut">
              <a:rPr lang="en-US" smtClean="0"/>
              <a:t>4/9/2022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C5B62-F9F5-47D6-A2C6-D51709149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840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B797F-48EB-4691-B417-89D255B3F76B}" type="datetimeFigureOut">
              <a:rPr lang="en-US" smtClean="0"/>
              <a:t>4/9/2022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C5B62-F9F5-47D6-A2C6-D51709149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222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B797F-48EB-4691-B417-89D255B3F76B}" type="datetimeFigureOut">
              <a:rPr lang="en-US" smtClean="0"/>
              <a:t>4/9/2022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C5B62-F9F5-47D6-A2C6-D51709149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135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3637F2-ECEE-4565-8F18-11F9C947DA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4917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085BC86-E241-452D-89A3-849F0C5FE4F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b="1" dirty="0"/>
              <a:t>What Can I do For…?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742841-66E3-4B9E-8653-D4B6EFC77F1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2255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1A5A98C-D873-4748-8059-89C688CDD9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048"/>
            <a:ext cx="9144000" cy="685190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6066411-B416-466B-8017-FA1E53381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/>
              <a:t>For God?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793702-60A9-467E-993A-360955E1CC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b="1" dirty="0"/>
              <a:t>Exodus 20:3 have not other god </a:t>
            </a:r>
          </a:p>
          <a:p>
            <a:r>
              <a:rPr lang="en-US" sz="3600" b="1" dirty="0"/>
              <a:t>Matthew 6:33 seek first the kingdom of God </a:t>
            </a:r>
          </a:p>
          <a:p>
            <a:r>
              <a:rPr lang="en-US" sz="3600" b="1" dirty="0"/>
              <a:t>Colossians 3:17,23 all in His name </a:t>
            </a:r>
          </a:p>
          <a:p>
            <a:r>
              <a:rPr lang="en-US" sz="3600" b="1" dirty="0"/>
              <a:t>Ephesians 2:10 created in Christ for good works </a:t>
            </a:r>
          </a:p>
          <a:p>
            <a:r>
              <a:rPr lang="en-US" sz="3600" b="1" dirty="0"/>
              <a:t>Matthew 22:37 love Him with all your heart </a:t>
            </a:r>
          </a:p>
        </p:txBody>
      </p:sp>
    </p:spTree>
    <p:extLst>
      <p:ext uri="{BB962C8B-B14F-4D97-AF65-F5344CB8AC3E}">
        <p14:creationId xmlns:p14="http://schemas.microsoft.com/office/powerpoint/2010/main" val="11072269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9E03187-2CA8-4410-93ED-7C260EAB3F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048"/>
            <a:ext cx="9144000" cy="685190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8546874-2625-43AC-B293-E7937905A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For the Church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70E34-9880-424F-9EC3-5450DB7738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8261350" cy="4867275"/>
          </a:xfrm>
        </p:spPr>
        <p:txBody>
          <a:bodyPr>
            <a:normAutofit/>
          </a:bodyPr>
          <a:lstStyle/>
          <a:p>
            <a:r>
              <a:rPr lang="en-US" sz="3200" b="1" dirty="0"/>
              <a:t>Galatians 6:10 especially the household of faith </a:t>
            </a:r>
          </a:p>
          <a:p>
            <a:r>
              <a:rPr lang="en-US" sz="3200" b="1" dirty="0"/>
              <a:t>Hebrews 10:24-25 stir up love and good works </a:t>
            </a:r>
          </a:p>
          <a:p>
            <a:r>
              <a:rPr lang="en-US" sz="3200" b="1" dirty="0"/>
              <a:t>1 Timothy 3:1-13 desire the work of a elder and deacon </a:t>
            </a:r>
          </a:p>
          <a:p>
            <a:r>
              <a:rPr lang="en-US" sz="3200" b="1" dirty="0"/>
              <a:t>Hebrews 13:17 don’t make it hard on the leaders</a:t>
            </a:r>
          </a:p>
          <a:p>
            <a:r>
              <a:rPr lang="en-US" sz="3200" b="1" dirty="0"/>
              <a:t>Romans 12:10 outdo one another in showing honor  </a:t>
            </a:r>
          </a:p>
        </p:txBody>
      </p:sp>
    </p:spTree>
    <p:extLst>
      <p:ext uri="{BB962C8B-B14F-4D97-AF65-F5344CB8AC3E}">
        <p14:creationId xmlns:p14="http://schemas.microsoft.com/office/powerpoint/2010/main" val="1163803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2AAF5CB-8E76-4FCB-AFFE-EC5253CB53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048"/>
            <a:ext cx="9144000" cy="685190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66F29A8-A079-4CA3-9A6E-F43F2AFA7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For Your  Neighbor?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167C40-03BF-44AD-AEA9-607BD94416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/>
              <a:t>Galatians 5:14 love your neighbor as your self </a:t>
            </a:r>
          </a:p>
          <a:p>
            <a:r>
              <a:rPr lang="en-US" sz="3600" b="1" dirty="0"/>
              <a:t>Exodus 20:12-17 last six commandments </a:t>
            </a:r>
          </a:p>
          <a:p>
            <a:r>
              <a:rPr lang="en-US" sz="3600" b="1" dirty="0"/>
              <a:t>Exodus 21-23:9 laws that are fulfilled by love your neighbor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236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6F1DF65-75EA-4949-BF33-20FE0185AA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048"/>
            <a:ext cx="9144000" cy="685190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7DAA606-96C9-46D0-891A-8595AA431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My Enemy?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21891E-F385-4660-89A4-E82D313432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Matthew 5:43-48 pray for them </a:t>
            </a:r>
          </a:p>
          <a:p>
            <a:r>
              <a:rPr lang="en-US" sz="3600" b="1" dirty="0"/>
              <a:t>Ephesians 4:31-32 prepared to forgive </a:t>
            </a:r>
          </a:p>
          <a:p>
            <a:r>
              <a:rPr lang="en-US" sz="3600" b="1" dirty="0"/>
              <a:t>1 Peter 3:15 prepared to give an answer </a:t>
            </a:r>
          </a:p>
        </p:txBody>
      </p:sp>
    </p:spTree>
    <p:extLst>
      <p:ext uri="{BB962C8B-B14F-4D97-AF65-F5344CB8AC3E}">
        <p14:creationId xmlns:p14="http://schemas.microsoft.com/office/powerpoint/2010/main" val="16608226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53FD26C-7AEA-49DE-8432-8FD5137B39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048"/>
            <a:ext cx="9144000" cy="685190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865FA98-6629-4BC6-9F6B-2316F20EA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/>
              <a:t>For Myself?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BF67AD-151E-49BF-B384-20EAC2F184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930775"/>
          </a:xfrm>
        </p:spPr>
        <p:txBody>
          <a:bodyPr>
            <a:normAutofit/>
          </a:bodyPr>
          <a:lstStyle/>
          <a:p>
            <a:r>
              <a:rPr lang="en-US" sz="3600" b="1" dirty="0"/>
              <a:t>Luke 9:23 deny yourself </a:t>
            </a:r>
          </a:p>
          <a:p>
            <a:r>
              <a:rPr lang="en-US" sz="3600" b="1" dirty="0"/>
              <a:t>Romans 12:2 renew you mind to the will of God </a:t>
            </a:r>
          </a:p>
          <a:p>
            <a:r>
              <a:rPr lang="en-US" sz="3600" b="1" dirty="0"/>
              <a:t>James 4:7-10 submit, draw near, humble yourself to God </a:t>
            </a:r>
          </a:p>
          <a:p>
            <a:r>
              <a:rPr lang="en-US" sz="3600" b="1" dirty="0"/>
              <a:t>2 Timothy 2:15 study to show yourself approved </a:t>
            </a:r>
          </a:p>
          <a:p>
            <a:r>
              <a:rPr lang="en-US" sz="3600" b="1" dirty="0"/>
              <a:t>2 Peter 1:10 confirm your calling </a:t>
            </a:r>
          </a:p>
        </p:txBody>
      </p:sp>
    </p:spTree>
    <p:extLst>
      <p:ext uri="{BB962C8B-B14F-4D97-AF65-F5344CB8AC3E}">
        <p14:creationId xmlns:p14="http://schemas.microsoft.com/office/powerpoint/2010/main" val="36340746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1201</TotalTime>
  <Words>181</Words>
  <Application>Microsoft Office PowerPoint</Application>
  <PresentationFormat>On-screen Show (4:3)</PresentationFormat>
  <Paragraphs>27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What Can I do For…? </vt:lpstr>
      <vt:lpstr>For God? </vt:lpstr>
      <vt:lpstr>For the Church </vt:lpstr>
      <vt:lpstr>For Your  Neighbor? </vt:lpstr>
      <vt:lpstr>My Enemy? </vt:lpstr>
      <vt:lpstr>For Myself?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Can I do For…? </dc:title>
  <dc:creator>Brandon Hathaway</dc:creator>
  <cp:lastModifiedBy>Brandon Hathaway</cp:lastModifiedBy>
  <cp:revision>1</cp:revision>
  <dcterms:created xsi:type="dcterms:W3CDTF">2022-04-09T16:24:16Z</dcterms:created>
  <dcterms:modified xsi:type="dcterms:W3CDTF">2022-04-10T12:26:09Z</dcterms:modified>
</cp:coreProperties>
</file>