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5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7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7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5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7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6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0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9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D71F-40B8-453E-B3F4-1A15C52E77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07297-0413-46E4-AEA0-2E3E6A78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9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All Things Pertaining to</a:t>
            </a:r>
            <a:br>
              <a:rPr lang="en-US" sz="6600" b="1" dirty="0" smtClean="0"/>
            </a:br>
            <a:r>
              <a:rPr lang="en-US" sz="6600" b="1" dirty="0" smtClean="0"/>
              <a:t> Life &amp; Godliness 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2 Peter 1:1-4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76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Godly Life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Romans 6:1-14 death and life </a:t>
            </a:r>
          </a:p>
          <a:p>
            <a:r>
              <a:rPr lang="en-US" sz="3600" b="1" dirty="0" smtClean="0"/>
              <a:t>Romans 12:1-2 transformation </a:t>
            </a:r>
          </a:p>
          <a:p>
            <a:r>
              <a:rPr lang="en-US" sz="3600" b="1" dirty="0" smtClean="0"/>
              <a:t>Philippians 1:21 to live is Christ</a:t>
            </a:r>
          </a:p>
          <a:p>
            <a:r>
              <a:rPr lang="en-US" sz="3600" b="1" dirty="0" smtClean="0"/>
              <a:t>1 Peter 2:21 follow steps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54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Godly Life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1254"/>
            <a:ext cx="7886700" cy="4675709"/>
          </a:xfrm>
        </p:spPr>
        <p:txBody>
          <a:bodyPr>
            <a:noAutofit/>
          </a:bodyPr>
          <a:lstStyle/>
          <a:p>
            <a:r>
              <a:rPr lang="en-US" b="1" dirty="0" smtClean="0"/>
              <a:t>Characteristics </a:t>
            </a:r>
          </a:p>
          <a:p>
            <a:pPr lvl="1"/>
            <a:r>
              <a:rPr lang="en-US" sz="2800" b="1" dirty="0" smtClean="0"/>
              <a:t>Anger (Ephesians 4:26), Love (John 3:16), Kind (Ephesians 4:32),  </a:t>
            </a:r>
          </a:p>
          <a:p>
            <a:r>
              <a:rPr lang="en-US" b="1" dirty="0" smtClean="0"/>
              <a:t>Work </a:t>
            </a:r>
          </a:p>
          <a:p>
            <a:pPr lvl="1"/>
            <a:r>
              <a:rPr lang="en-US" sz="2800" b="1" dirty="0" smtClean="0"/>
              <a:t>Whole-heartily </a:t>
            </a:r>
            <a:r>
              <a:rPr lang="en-US" sz="2800" b="1" dirty="0" smtClean="0"/>
              <a:t>(Colossians 3:23), No work no food (2 Thessalonians 3:10)</a:t>
            </a:r>
          </a:p>
          <a:p>
            <a:r>
              <a:rPr lang="en-US" b="1" dirty="0" smtClean="0"/>
              <a:t>Money </a:t>
            </a:r>
          </a:p>
          <a:p>
            <a:pPr lvl="1"/>
            <a:r>
              <a:rPr lang="en-US" sz="2800" b="1" dirty="0" smtClean="0"/>
              <a:t>Love of Money (1 Timothy 6:10), Content (Luke 3:14)</a:t>
            </a:r>
          </a:p>
          <a:p>
            <a:r>
              <a:rPr lang="en-US" b="1" dirty="0"/>
              <a:t>Ruling Authorities </a:t>
            </a:r>
          </a:p>
          <a:p>
            <a:pPr lvl="1"/>
            <a:r>
              <a:rPr lang="en-US" sz="2800" b="1" dirty="0"/>
              <a:t>Taxes (Luke 20:25), Praying (1 Timothy 2:2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00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Godly Life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Enemies </a:t>
            </a:r>
          </a:p>
          <a:p>
            <a:pPr lvl="1"/>
            <a:r>
              <a:rPr lang="en-US" sz="3200" b="1" dirty="0" smtClean="0"/>
              <a:t>Love (Matthew 5:43-48), Forgiveness (Ephesians 4:32), Vengeance (Romans 12:19)</a:t>
            </a:r>
          </a:p>
          <a:p>
            <a:r>
              <a:rPr lang="en-US" sz="3600" b="1" dirty="0"/>
              <a:t>Assisting</a:t>
            </a:r>
          </a:p>
          <a:p>
            <a:pPr lvl="1"/>
            <a:r>
              <a:rPr lang="en-US" sz="3200" b="1" dirty="0"/>
              <a:t>Neighbor (Luke 10:25-37), Brothers needs (1 John 3:17) </a:t>
            </a:r>
          </a:p>
          <a:p>
            <a:r>
              <a:rPr lang="en-US" sz="3600" b="1" dirty="0" smtClean="0"/>
              <a:t>Family </a:t>
            </a:r>
            <a:endParaRPr lang="en-US" sz="3600" b="1" dirty="0" smtClean="0"/>
          </a:p>
          <a:p>
            <a:pPr lvl="1"/>
            <a:r>
              <a:rPr lang="en-US" sz="3200" b="1" dirty="0" smtClean="0"/>
              <a:t>Marriage (Ephesians 5:22-33), Divorce (Matthew 5:31-32), Parents &amp; Children (Ephesians 6:1-4)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137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All Things Pertaining to  Life &amp; Godliness  </vt:lpstr>
      <vt:lpstr>Godly Life </vt:lpstr>
      <vt:lpstr>Godly Life </vt:lpstr>
      <vt:lpstr>Godly Life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Things  Pertaining to Life</dc:title>
  <dc:creator>User</dc:creator>
  <cp:lastModifiedBy>User</cp:lastModifiedBy>
  <cp:revision>16</cp:revision>
  <dcterms:created xsi:type="dcterms:W3CDTF">2021-04-10T12:20:43Z</dcterms:created>
  <dcterms:modified xsi:type="dcterms:W3CDTF">2021-04-11T12:45:44Z</dcterms:modified>
</cp:coreProperties>
</file>