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62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2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7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0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7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9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2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6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2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0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719F4-8B36-4139-8B65-03C29695DE45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EDDD8-5BD0-43B6-AB98-C1C0DDEEE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5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Fighting 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God’s Love in…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9368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/>
              <a:t>God Has Always Fought for His People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Genesis 15:1 I am your shield </a:t>
            </a:r>
          </a:p>
          <a:p>
            <a:r>
              <a:rPr lang="en-US" sz="3200" b="1" dirty="0" smtClean="0"/>
              <a:t>Exodus – Deuteronomy </a:t>
            </a:r>
          </a:p>
          <a:p>
            <a:pPr lvl="1"/>
            <a:r>
              <a:rPr lang="en-US" sz="2800" b="1" dirty="0" smtClean="0"/>
              <a:t>Plagues on Egypt, battles in the wilderness </a:t>
            </a:r>
          </a:p>
          <a:p>
            <a:r>
              <a:rPr lang="en-US" sz="3200" b="1" dirty="0" smtClean="0"/>
              <a:t>Joshua </a:t>
            </a:r>
          </a:p>
          <a:p>
            <a:pPr lvl="1"/>
            <a:r>
              <a:rPr lang="en-US" sz="2800" b="1" dirty="0" smtClean="0"/>
              <a:t>Jericho, Ai, 5 kings, … </a:t>
            </a:r>
          </a:p>
          <a:p>
            <a:r>
              <a:rPr lang="en-US" sz="3200" b="1" dirty="0" smtClean="0"/>
              <a:t>Judges </a:t>
            </a:r>
          </a:p>
          <a:p>
            <a:pPr lvl="1"/>
            <a:r>
              <a:rPr lang="en-US" sz="2800" b="1" dirty="0" err="1" smtClean="0"/>
              <a:t>Othniel</a:t>
            </a:r>
            <a:r>
              <a:rPr lang="en-US" sz="2800" b="1" dirty="0" smtClean="0"/>
              <a:t>, Ehud, Gideon, Samson </a:t>
            </a:r>
          </a:p>
          <a:p>
            <a:r>
              <a:rPr lang="en-US" sz="3200" b="1" dirty="0" smtClean="0"/>
              <a:t>Kings &amp; Prophets </a:t>
            </a:r>
          </a:p>
          <a:p>
            <a:pPr lvl="1"/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65569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There is an Enemy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1 Peter 5:8 the devil prowls around like a roaring lion </a:t>
            </a:r>
          </a:p>
          <a:p>
            <a:r>
              <a:rPr lang="en-US" sz="3200" b="1" dirty="0"/>
              <a:t>Ephesians 6:12 against the rulers, against the authorities, against the cosmic powers over this present darkness, against the spiritual forces of evil in the heavenly places.</a:t>
            </a:r>
          </a:p>
          <a:p>
            <a:endParaRPr lang="en-US" sz="3200" b="1" dirty="0"/>
          </a:p>
          <a:p>
            <a:endParaRPr lang="en-US" sz="3200" b="1" dirty="0" smtClean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528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Victory is Only in the Lord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smtClean="0"/>
              <a:t>Proverbs </a:t>
            </a:r>
            <a:r>
              <a:rPr lang="en-US" sz="3200" b="1" dirty="0" smtClean="0"/>
              <a:t>21:37 victory belongs to the Lord</a:t>
            </a:r>
          </a:p>
          <a:p>
            <a:r>
              <a:rPr lang="en-US" sz="3200" b="1" dirty="0" smtClean="0"/>
              <a:t>1 Corinthians 15:57 victory through our Lord </a:t>
            </a:r>
          </a:p>
          <a:p>
            <a:r>
              <a:rPr lang="en-US" sz="3200" b="1" dirty="0" smtClean="0"/>
              <a:t>Romans 8:37 we are more than conquerors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2051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God Fights Through Us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2 Corinthians 10:3-6 mighty in God </a:t>
            </a:r>
          </a:p>
          <a:p>
            <a:r>
              <a:rPr lang="en-US" sz="3200" b="1" dirty="0" smtClean="0"/>
              <a:t>Ephesians 6:14-20 the armor of God </a:t>
            </a:r>
          </a:p>
          <a:p>
            <a:r>
              <a:rPr lang="en-US" sz="3200" b="1" dirty="0" smtClean="0"/>
              <a:t>Romans 6:13 instruments of righteousness </a:t>
            </a:r>
          </a:p>
          <a:p>
            <a:r>
              <a:rPr lang="en-US" sz="3200" b="1" dirty="0" smtClean="0"/>
              <a:t>2 Timothy 4:7 have you fought the good fight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9904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1164</TotalTime>
  <Words>151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Fighting </vt:lpstr>
      <vt:lpstr>God Has Always Fought for His People </vt:lpstr>
      <vt:lpstr>There is an Enemy </vt:lpstr>
      <vt:lpstr>Victory is Only in the Lord </vt:lpstr>
      <vt:lpstr>God Fights Through Us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</cp:revision>
  <dcterms:created xsi:type="dcterms:W3CDTF">2021-04-08T15:15:23Z</dcterms:created>
  <dcterms:modified xsi:type="dcterms:W3CDTF">2021-04-11T20:19:38Z</dcterms:modified>
</cp:coreProperties>
</file>