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7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7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7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818C-6800-495F-A693-21D852C0AE4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0486-BE09-436D-8AC0-0AD80A44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600AE00-9E63-4250-8390-9BF4D297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6EF48B94-421A-43BE-B6B3-92C51252005A}"/>
              </a:ext>
            </a:extLst>
          </p:cNvPr>
          <p:cNvSpPr/>
          <p:nvPr/>
        </p:nvSpPr>
        <p:spPr>
          <a:xfrm>
            <a:off x="4440024" y="12232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B4A9D-DB6E-4657-8BCC-EF17DFFF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01159" y="457200"/>
            <a:ext cx="93886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1B1C9-A6A8-4543-B924-E74368C6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26" y="1396065"/>
            <a:ext cx="93886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D008A-2697-4482-928C-0D591DF6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92861" y="1865496"/>
            <a:ext cx="938865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65562-6A4D-4723-BFC6-D47A918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8" y="2804360"/>
            <a:ext cx="938865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B09D-AE46-48D2-AFF1-81FED768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563" y="3284327"/>
            <a:ext cx="938865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210DC-E5E4-4ED8-9B26-D5BEBF4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4200873"/>
            <a:ext cx="938865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4EC3-DA80-4964-9F2E-7B1251ED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23736" y="4674793"/>
            <a:ext cx="938865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EE84E-A952-4158-82BF-95B7DFC1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6" y="1244342"/>
            <a:ext cx="938865" cy="938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F3970-7A72-4B94-B555-6255CFD3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790" y="-12233"/>
            <a:ext cx="938865" cy="938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A3F16-2ABD-47B8-AAA3-4CB4BF4A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53656" y="432735"/>
            <a:ext cx="938865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CF72-B26E-47AE-9CE1-E4E3378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9004" y="1371601"/>
            <a:ext cx="938865" cy="938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3E2F74-E56B-46FE-922C-6D4057FC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47869" y="1840917"/>
            <a:ext cx="938865" cy="93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E6C3A-2B62-4CB5-8CD1-81EB01B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7553" y="2779782"/>
            <a:ext cx="938865" cy="938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F5D34-D095-4FEA-BBE7-70C49F72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6418" y="3237201"/>
            <a:ext cx="938865" cy="9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53EB0-E9EA-4A36-8879-83888B7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850" y="4176400"/>
            <a:ext cx="938865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C13CE8-0B70-4656-9B04-6CF9DF70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715" y="4645832"/>
            <a:ext cx="938865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E5D3B-CF79-4822-8D0D-D2E49CB1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4147" y="5578642"/>
            <a:ext cx="938865" cy="9388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27244-0D8D-4B76-A767-5998D66C66D3}"/>
              </a:ext>
            </a:extLst>
          </p:cNvPr>
          <p:cNvGrpSpPr/>
          <p:nvPr/>
        </p:nvGrpSpPr>
        <p:grpSpPr>
          <a:xfrm rot="10800000">
            <a:off x="2903297" y="318752"/>
            <a:ext cx="6547375" cy="6522554"/>
            <a:chOff x="3031726" y="803869"/>
            <a:chExt cx="6547375" cy="65225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C72AD-1034-4A0A-A84B-73E84B18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939" y="2212167"/>
              <a:ext cx="938865" cy="938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22E3E-3E06-4AB2-956A-EBA1484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296369" y="2669470"/>
              <a:ext cx="938865" cy="9388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4476C-E07C-4C06-951F-AE19ADA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188" y="3608669"/>
              <a:ext cx="938865" cy="938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9F6B-E009-4038-A93C-6D37F42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78323" y="4078101"/>
              <a:ext cx="938865" cy="938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6B79C-43F6-4444-9003-8F8C29BB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526" y="5016966"/>
              <a:ext cx="938865" cy="938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8B08BE-F093-40D3-9E10-17BB9887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1726" y="6387558"/>
              <a:ext cx="938865" cy="9388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0933F-101D-4F78-8BF4-A862DDF6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01371" y="1273302"/>
              <a:ext cx="938865" cy="9388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4C856-F6E2-4527-9A63-DCC9D751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236" y="803869"/>
              <a:ext cx="938865" cy="9388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0BC1E3-20A6-426D-B661-AE8A6533477F}"/>
              </a:ext>
            </a:extLst>
          </p:cNvPr>
          <p:cNvGrpSpPr/>
          <p:nvPr/>
        </p:nvGrpSpPr>
        <p:grpSpPr>
          <a:xfrm>
            <a:off x="-793826" y="1244342"/>
            <a:ext cx="6052371" cy="5616105"/>
            <a:chOff x="-335070" y="1278591"/>
            <a:chExt cx="6052371" cy="56161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3CC317-8985-48B3-A1A4-D0579CF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778436" y="5955831"/>
              <a:ext cx="938865" cy="9388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697245-F1D7-44EA-B53B-DFCFE677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39571" y="5494927"/>
              <a:ext cx="938865" cy="938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A89306-EC40-4F4B-AC88-3C5DFC87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78598" y="4551798"/>
              <a:ext cx="938865" cy="938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375537-83EA-4FC8-9C14-9801759E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39733" y="4078101"/>
              <a:ext cx="938865" cy="938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A0BB41-6701-459F-9056-E2877F6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96838" y="3151032"/>
              <a:ext cx="938865" cy="9388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FE58B-5344-4C50-BEFF-E13B93A9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69516" y="2681599"/>
              <a:ext cx="938865" cy="9388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746DC1-20EE-45A3-A9EC-414919AF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0715" y="1742734"/>
              <a:ext cx="938865" cy="9388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73287D-65B2-49F7-9B08-F755D09D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35070" y="1278591"/>
              <a:ext cx="938865" cy="93886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7741B0-9F32-4B36-B43C-6F7C5626CFDB}"/>
              </a:ext>
            </a:extLst>
          </p:cNvPr>
          <p:cNvSpPr txBox="1"/>
          <p:nvPr/>
        </p:nvSpPr>
        <p:spPr>
          <a:xfrm>
            <a:off x="2635464" y="2767769"/>
            <a:ext cx="31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My Wonderful Lord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B683A-6D4D-411B-B8EB-60AA107BF63F}"/>
              </a:ext>
            </a:extLst>
          </p:cNvPr>
          <p:cNvSpPr txBox="1"/>
          <p:nvPr/>
        </p:nvSpPr>
        <p:spPr>
          <a:xfrm>
            <a:off x="895546" y="1046375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Name</a:t>
            </a:r>
          </a:p>
        </p:txBody>
      </p:sp>
    </p:spTree>
    <p:extLst>
      <p:ext uri="{BB962C8B-B14F-4D97-AF65-F5344CB8AC3E}">
        <p14:creationId xmlns:p14="http://schemas.microsoft.com/office/powerpoint/2010/main" val="15753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18E0C-7098-41E6-98B0-60BA6D7F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12700"/>
            <a:ext cx="9131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6AE6E-E45B-47E3-A5A5-CCE2F0C0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 Names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D86A-7426-49D5-A40C-A65DEC84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Isaiah 9:6 Wonderful Councilor, Mighty God </a:t>
            </a:r>
          </a:p>
          <a:p>
            <a:r>
              <a:rPr lang="en-US" sz="3600" b="1" dirty="0"/>
              <a:t>Acts 4:11-12 salvation in in no other name</a:t>
            </a:r>
          </a:p>
          <a:p>
            <a:r>
              <a:rPr lang="en-US" sz="3600" b="1" dirty="0"/>
              <a:t>Philippians 2:9-11 name above every name </a:t>
            </a:r>
          </a:p>
        </p:txBody>
      </p:sp>
    </p:spTree>
    <p:extLst>
      <p:ext uri="{BB962C8B-B14F-4D97-AF65-F5344CB8AC3E}">
        <p14:creationId xmlns:p14="http://schemas.microsoft.com/office/powerpoint/2010/main" val="9811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600AE00-9E63-4250-8390-9BF4D297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6EF48B94-421A-43BE-B6B3-92C51252005A}"/>
              </a:ext>
            </a:extLst>
          </p:cNvPr>
          <p:cNvSpPr/>
          <p:nvPr/>
        </p:nvSpPr>
        <p:spPr>
          <a:xfrm>
            <a:off x="4440024" y="12232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B4A9D-DB6E-4657-8BCC-EF17DFFF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01159" y="457200"/>
            <a:ext cx="93886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1B1C9-A6A8-4543-B924-E74368C6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26" y="1396065"/>
            <a:ext cx="93886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D008A-2697-4482-928C-0D591DF6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92861" y="1865496"/>
            <a:ext cx="938865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65562-6A4D-4723-BFC6-D47A918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8" y="2804360"/>
            <a:ext cx="938865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B09D-AE46-48D2-AFF1-81FED768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563" y="3284327"/>
            <a:ext cx="938865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210DC-E5E4-4ED8-9B26-D5BEBF4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4200873"/>
            <a:ext cx="938865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4EC3-DA80-4964-9F2E-7B1251ED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23736" y="4674793"/>
            <a:ext cx="938865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EE84E-A952-4158-82BF-95B7DFC1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6" y="1244342"/>
            <a:ext cx="938865" cy="938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F3970-7A72-4B94-B555-6255CFD3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790" y="-12233"/>
            <a:ext cx="938865" cy="938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A3F16-2ABD-47B8-AAA3-4CB4BF4A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53656" y="432735"/>
            <a:ext cx="938865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CF72-B26E-47AE-9CE1-E4E3378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9004" y="1371601"/>
            <a:ext cx="938865" cy="938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3E2F74-E56B-46FE-922C-6D4057FC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47869" y="1840917"/>
            <a:ext cx="938865" cy="93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E6C3A-2B62-4CB5-8CD1-81EB01B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7553" y="2779782"/>
            <a:ext cx="938865" cy="938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F5D34-D095-4FEA-BBE7-70C49F72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6418" y="3237201"/>
            <a:ext cx="938865" cy="9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53EB0-E9EA-4A36-8879-83888B7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850" y="4176400"/>
            <a:ext cx="938865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C13CE8-0B70-4656-9B04-6CF9DF70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715" y="4645832"/>
            <a:ext cx="938865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E5D3B-CF79-4822-8D0D-D2E49CB1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4147" y="5578642"/>
            <a:ext cx="938865" cy="9388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27244-0D8D-4B76-A767-5998D66C66D3}"/>
              </a:ext>
            </a:extLst>
          </p:cNvPr>
          <p:cNvGrpSpPr/>
          <p:nvPr/>
        </p:nvGrpSpPr>
        <p:grpSpPr>
          <a:xfrm rot="10800000">
            <a:off x="2903297" y="318752"/>
            <a:ext cx="6547375" cy="6522554"/>
            <a:chOff x="3031726" y="803869"/>
            <a:chExt cx="6547375" cy="65225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C72AD-1034-4A0A-A84B-73E84B18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939" y="2212167"/>
              <a:ext cx="938865" cy="938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22E3E-3E06-4AB2-956A-EBA1484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296369" y="2669470"/>
              <a:ext cx="938865" cy="9388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4476C-E07C-4C06-951F-AE19ADA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188" y="3608669"/>
              <a:ext cx="938865" cy="938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9F6B-E009-4038-A93C-6D37F42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78323" y="4078101"/>
              <a:ext cx="938865" cy="938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6B79C-43F6-4444-9003-8F8C29BB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526" y="5016966"/>
              <a:ext cx="938865" cy="938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8B08BE-F093-40D3-9E10-17BB9887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1726" y="6387558"/>
              <a:ext cx="938865" cy="9388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0933F-101D-4F78-8BF4-A862DDF6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01371" y="1273302"/>
              <a:ext cx="938865" cy="9388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4C856-F6E2-4527-9A63-DCC9D751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236" y="803869"/>
              <a:ext cx="938865" cy="9388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0BC1E3-20A6-426D-B661-AE8A6533477F}"/>
              </a:ext>
            </a:extLst>
          </p:cNvPr>
          <p:cNvGrpSpPr/>
          <p:nvPr/>
        </p:nvGrpSpPr>
        <p:grpSpPr>
          <a:xfrm>
            <a:off x="-793826" y="1244342"/>
            <a:ext cx="6052371" cy="5616105"/>
            <a:chOff x="-335070" y="1278591"/>
            <a:chExt cx="6052371" cy="56161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3CC317-8985-48B3-A1A4-D0579CF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778436" y="5955831"/>
              <a:ext cx="938865" cy="9388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697245-F1D7-44EA-B53B-DFCFE677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39571" y="5494927"/>
              <a:ext cx="938865" cy="938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A89306-EC40-4F4B-AC88-3C5DFC87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78598" y="4551798"/>
              <a:ext cx="938865" cy="938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375537-83EA-4FC8-9C14-9801759E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39733" y="4078101"/>
              <a:ext cx="938865" cy="938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A0BB41-6701-459F-9056-E2877F6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96838" y="3151032"/>
              <a:ext cx="938865" cy="9388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FE58B-5344-4C50-BEFF-E13B93A9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69516" y="2681599"/>
              <a:ext cx="938865" cy="9388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746DC1-20EE-45A3-A9EC-414919AF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0715" y="1742734"/>
              <a:ext cx="938865" cy="9388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73287D-65B2-49F7-9B08-F755D09D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35070" y="1278591"/>
              <a:ext cx="938865" cy="93886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7741B0-9F32-4B36-B43C-6F7C5626CFDB}"/>
              </a:ext>
            </a:extLst>
          </p:cNvPr>
          <p:cNvSpPr txBox="1"/>
          <p:nvPr/>
        </p:nvSpPr>
        <p:spPr>
          <a:xfrm>
            <a:off x="2635464" y="2767769"/>
            <a:ext cx="31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Wonderful Lord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81430E-792F-4E06-8587-59A6D28052AA}"/>
              </a:ext>
            </a:extLst>
          </p:cNvPr>
          <p:cNvSpPr txBox="1"/>
          <p:nvPr/>
        </p:nvSpPr>
        <p:spPr>
          <a:xfrm>
            <a:off x="5726344" y="92663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His Claim</a:t>
            </a:r>
          </a:p>
        </p:txBody>
      </p:sp>
    </p:spTree>
    <p:extLst>
      <p:ext uri="{BB962C8B-B14F-4D97-AF65-F5344CB8AC3E}">
        <p14:creationId xmlns:p14="http://schemas.microsoft.com/office/powerpoint/2010/main" val="7908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4CBF1-8FD5-420F-8F42-A1FC50BB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D46F1-2D56-46C5-9531-D5D682C2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 His Claim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3BD66-1407-4A86-BE3D-CA0D8D591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John 10:9,11 I AM the Good Shepherded </a:t>
            </a:r>
          </a:p>
          <a:p>
            <a:r>
              <a:rPr lang="en-US" sz="3600" b="1" dirty="0"/>
              <a:t>John 14:6 I Am the Way </a:t>
            </a:r>
          </a:p>
          <a:p>
            <a:r>
              <a:rPr lang="en-US" sz="3600" b="1" dirty="0"/>
              <a:t>Matthew 28:18-20 I Am with you always </a:t>
            </a:r>
          </a:p>
          <a:p>
            <a:r>
              <a:rPr lang="en-US" sz="3600" b="1" dirty="0"/>
              <a:t>John 8:58 I AM </a:t>
            </a:r>
          </a:p>
        </p:txBody>
      </p:sp>
    </p:spTree>
    <p:extLst>
      <p:ext uri="{BB962C8B-B14F-4D97-AF65-F5344CB8AC3E}">
        <p14:creationId xmlns:p14="http://schemas.microsoft.com/office/powerpoint/2010/main" val="24280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600AE00-9E63-4250-8390-9BF4D297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6EF48B94-421A-43BE-B6B3-92C51252005A}"/>
              </a:ext>
            </a:extLst>
          </p:cNvPr>
          <p:cNvSpPr/>
          <p:nvPr/>
        </p:nvSpPr>
        <p:spPr>
          <a:xfrm>
            <a:off x="4440024" y="12232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B4A9D-DB6E-4657-8BCC-EF17DFFF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01159" y="457200"/>
            <a:ext cx="93886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1B1C9-A6A8-4543-B924-E74368C6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26" y="1396065"/>
            <a:ext cx="93886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D008A-2697-4482-928C-0D591DF6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92861" y="1865496"/>
            <a:ext cx="938865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65562-6A4D-4723-BFC6-D47A918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8" y="2804360"/>
            <a:ext cx="938865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B09D-AE46-48D2-AFF1-81FED768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563" y="3284327"/>
            <a:ext cx="938865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210DC-E5E4-4ED8-9B26-D5BEBF4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4200873"/>
            <a:ext cx="938865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4EC3-DA80-4964-9F2E-7B1251ED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23736" y="4674793"/>
            <a:ext cx="938865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EE84E-A952-4158-82BF-95B7DFC1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6" y="1244342"/>
            <a:ext cx="938865" cy="938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F3970-7A72-4B94-B555-6255CFD3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790" y="-12233"/>
            <a:ext cx="938865" cy="938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A3F16-2ABD-47B8-AAA3-4CB4BF4A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53656" y="432735"/>
            <a:ext cx="938865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CF72-B26E-47AE-9CE1-E4E3378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9004" y="1371601"/>
            <a:ext cx="938865" cy="938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3E2F74-E56B-46FE-922C-6D4057FC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47869" y="1840917"/>
            <a:ext cx="938865" cy="93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E6C3A-2B62-4CB5-8CD1-81EB01B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7553" y="2779782"/>
            <a:ext cx="938865" cy="938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F5D34-D095-4FEA-BBE7-70C49F72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6418" y="3237201"/>
            <a:ext cx="938865" cy="9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53EB0-E9EA-4A36-8879-83888B7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850" y="4176400"/>
            <a:ext cx="938865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C13CE8-0B70-4656-9B04-6CF9DF70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715" y="4645832"/>
            <a:ext cx="938865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E5D3B-CF79-4822-8D0D-D2E49CB1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4147" y="5578642"/>
            <a:ext cx="938865" cy="9388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27244-0D8D-4B76-A767-5998D66C66D3}"/>
              </a:ext>
            </a:extLst>
          </p:cNvPr>
          <p:cNvGrpSpPr/>
          <p:nvPr/>
        </p:nvGrpSpPr>
        <p:grpSpPr>
          <a:xfrm rot="10800000">
            <a:off x="2903297" y="318752"/>
            <a:ext cx="6547375" cy="6522554"/>
            <a:chOff x="3031726" y="803869"/>
            <a:chExt cx="6547375" cy="65225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C72AD-1034-4A0A-A84B-73E84B18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939" y="2212167"/>
              <a:ext cx="938865" cy="938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22E3E-3E06-4AB2-956A-EBA1484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296369" y="2669470"/>
              <a:ext cx="938865" cy="9388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4476C-E07C-4C06-951F-AE19ADA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188" y="3608669"/>
              <a:ext cx="938865" cy="938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9F6B-E009-4038-A93C-6D37F42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78323" y="4078101"/>
              <a:ext cx="938865" cy="938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6B79C-43F6-4444-9003-8F8C29BB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526" y="5016966"/>
              <a:ext cx="938865" cy="938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8B08BE-F093-40D3-9E10-17BB9887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1726" y="6387558"/>
              <a:ext cx="938865" cy="9388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0933F-101D-4F78-8BF4-A862DDF6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01371" y="1273302"/>
              <a:ext cx="938865" cy="9388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4C856-F6E2-4527-9A63-DCC9D751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236" y="803869"/>
              <a:ext cx="938865" cy="9388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0BC1E3-20A6-426D-B661-AE8A6533477F}"/>
              </a:ext>
            </a:extLst>
          </p:cNvPr>
          <p:cNvGrpSpPr/>
          <p:nvPr/>
        </p:nvGrpSpPr>
        <p:grpSpPr>
          <a:xfrm>
            <a:off x="-793826" y="1244342"/>
            <a:ext cx="6052371" cy="5616105"/>
            <a:chOff x="-335070" y="1278591"/>
            <a:chExt cx="6052371" cy="56161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3CC317-8985-48B3-A1A4-D0579CF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778436" y="5955831"/>
              <a:ext cx="938865" cy="9388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697245-F1D7-44EA-B53B-DFCFE677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39571" y="5494927"/>
              <a:ext cx="938865" cy="938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A89306-EC40-4F4B-AC88-3C5DFC87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78598" y="4551798"/>
              <a:ext cx="938865" cy="938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375537-83EA-4FC8-9C14-9801759E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39733" y="4078101"/>
              <a:ext cx="938865" cy="938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A0BB41-6701-459F-9056-E2877F6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96838" y="3151032"/>
              <a:ext cx="938865" cy="9388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FE58B-5344-4C50-BEFF-E13B93A9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69516" y="2681599"/>
              <a:ext cx="938865" cy="9388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746DC1-20EE-45A3-A9EC-414919AF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0715" y="1742734"/>
              <a:ext cx="938865" cy="9388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73287D-65B2-49F7-9B08-F755D09D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35070" y="1278591"/>
              <a:ext cx="938865" cy="93886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7741B0-9F32-4B36-B43C-6F7C5626CFDB}"/>
              </a:ext>
            </a:extLst>
          </p:cNvPr>
          <p:cNvSpPr txBox="1"/>
          <p:nvPr/>
        </p:nvSpPr>
        <p:spPr>
          <a:xfrm>
            <a:off x="2635464" y="2767769"/>
            <a:ext cx="31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Wonderful Lord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979123-57AD-4399-B2A4-381B808A5D32}"/>
              </a:ext>
            </a:extLst>
          </p:cNvPr>
          <p:cNvSpPr txBox="1"/>
          <p:nvPr/>
        </p:nvSpPr>
        <p:spPr>
          <a:xfrm>
            <a:off x="663687" y="5345335"/>
            <a:ext cx="2479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His Person </a:t>
            </a:r>
          </a:p>
        </p:txBody>
      </p:sp>
    </p:spTree>
    <p:extLst>
      <p:ext uri="{BB962C8B-B14F-4D97-AF65-F5344CB8AC3E}">
        <p14:creationId xmlns:p14="http://schemas.microsoft.com/office/powerpoint/2010/main" val="37853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D69306-C7B3-44B2-82D4-7EEDBCA1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84A6F-6EDA-4304-8211-1D95E6AE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More Than Just a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851C-F0D4-44E7-B28C-853C9CA2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John 7:46 perfect </a:t>
            </a:r>
          </a:p>
          <a:p>
            <a:pPr lvl="1"/>
            <a:r>
              <a:rPr lang="en-US" sz="3200" b="1" dirty="0"/>
              <a:t>1 Peter 1:19 without blemish </a:t>
            </a:r>
          </a:p>
          <a:p>
            <a:r>
              <a:rPr lang="en-US" sz="3600" b="1" dirty="0"/>
              <a:t>John 1:1-4,14 full of grace and truth </a:t>
            </a:r>
          </a:p>
          <a:p>
            <a:r>
              <a:rPr lang="en-US" sz="3600" b="1" dirty="0"/>
              <a:t>1 Corinthians 10:1-4 Rock was Christ</a:t>
            </a:r>
          </a:p>
          <a:p>
            <a:pPr lvl="1"/>
            <a:r>
              <a:rPr lang="en-US" sz="3200" b="1" dirty="0"/>
              <a:t>John 6:35 bread of life </a:t>
            </a:r>
          </a:p>
          <a:p>
            <a:pPr lvl="1"/>
            <a:r>
              <a:rPr lang="en-US" sz="3200" b="1" dirty="0"/>
              <a:t>John 4:14 never thirst again  </a:t>
            </a:r>
          </a:p>
        </p:txBody>
      </p:sp>
    </p:spTree>
    <p:extLst>
      <p:ext uri="{BB962C8B-B14F-4D97-AF65-F5344CB8AC3E}">
        <p14:creationId xmlns:p14="http://schemas.microsoft.com/office/powerpoint/2010/main" val="33231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600AE00-9E63-4250-8390-9BF4D297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6EF48B94-421A-43BE-B6B3-92C51252005A}"/>
              </a:ext>
            </a:extLst>
          </p:cNvPr>
          <p:cNvSpPr/>
          <p:nvPr/>
        </p:nvSpPr>
        <p:spPr>
          <a:xfrm>
            <a:off x="4440024" y="12232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B4A9D-DB6E-4657-8BCC-EF17DFFF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01159" y="457200"/>
            <a:ext cx="93886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1B1C9-A6A8-4543-B924-E74368C6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26" y="1396065"/>
            <a:ext cx="93886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D008A-2697-4482-928C-0D591DF6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92861" y="1865496"/>
            <a:ext cx="938865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65562-6A4D-4723-BFC6-D47A918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8" y="2804360"/>
            <a:ext cx="938865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B09D-AE46-48D2-AFF1-81FED768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563" y="3284327"/>
            <a:ext cx="938865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210DC-E5E4-4ED8-9B26-D5BEBF4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4200873"/>
            <a:ext cx="938865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4EC3-DA80-4964-9F2E-7B1251ED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23736" y="4674793"/>
            <a:ext cx="938865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EE84E-A952-4158-82BF-95B7DFC1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6" y="1244342"/>
            <a:ext cx="938865" cy="938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F3970-7A72-4B94-B555-6255CFD3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790" y="-12233"/>
            <a:ext cx="938865" cy="938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A3F16-2ABD-47B8-AAA3-4CB4BF4A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53656" y="432735"/>
            <a:ext cx="938865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CF72-B26E-47AE-9CE1-E4E3378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9004" y="1371601"/>
            <a:ext cx="938865" cy="938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3E2F74-E56B-46FE-922C-6D4057FC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47869" y="1840917"/>
            <a:ext cx="938865" cy="93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E6C3A-2B62-4CB5-8CD1-81EB01B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7553" y="2779782"/>
            <a:ext cx="938865" cy="938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F5D34-D095-4FEA-BBE7-70C49F72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6418" y="3237201"/>
            <a:ext cx="938865" cy="9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53EB0-E9EA-4A36-8879-83888B7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850" y="4176400"/>
            <a:ext cx="938865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C13CE8-0B70-4656-9B04-6CF9DF70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715" y="4645832"/>
            <a:ext cx="938865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E5D3B-CF79-4822-8D0D-D2E49CB1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4147" y="5578642"/>
            <a:ext cx="938865" cy="9388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27244-0D8D-4B76-A767-5998D66C66D3}"/>
              </a:ext>
            </a:extLst>
          </p:cNvPr>
          <p:cNvGrpSpPr/>
          <p:nvPr/>
        </p:nvGrpSpPr>
        <p:grpSpPr>
          <a:xfrm rot="10800000">
            <a:off x="2903297" y="318752"/>
            <a:ext cx="6547375" cy="6522554"/>
            <a:chOff x="3031726" y="803869"/>
            <a:chExt cx="6547375" cy="65225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C72AD-1034-4A0A-A84B-73E84B18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939" y="2212167"/>
              <a:ext cx="938865" cy="938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22E3E-3E06-4AB2-956A-EBA1484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296369" y="2669470"/>
              <a:ext cx="938865" cy="9388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4476C-E07C-4C06-951F-AE19ADA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188" y="3608669"/>
              <a:ext cx="938865" cy="938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9F6B-E009-4038-A93C-6D37F42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78323" y="4078101"/>
              <a:ext cx="938865" cy="938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6B79C-43F6-4444-9003-8F8C29BB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526" y="5016966"/>
              <a:ext cx="938865" cy="938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8B08BE-F093-40D3-9E10-17BB9887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1726" y="6387558"/>
              <a:ext cx="938865" cy="9388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0933F-101D-4F78-8BF4-A862DDF6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01371" y="1273302"/>
              <a:ext cx="938865" cy="9388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4C856-F6E2-4527-9A63-DCC9D751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236" y="803869"/>
              <a:ext cx="938865" cy="9388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0BC1E3-20A6-426D-B661-AE8A6533477F}"/>
              </a:ext>
            </a:extLst>
          </p:cNvPr>
          <p:cNvGrpSpPr/>
          <p:nvPr/>
        </p:nvGrpSpPr>
        <p:grpSpPr>
          <a:xfrm>
            <a:off x="-793826" y="1244342"/>
            <a:ext cx="6052371" cy="5616105"/>
            <a:chOff x="-335070" y="1278591"/>
            <a:chExt cx="6052371" cy="56161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3CC317-8985-48B3-A1A4-D0579CF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778436" y="5955831"/>
              <a:ext cx="938865" cy="9388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697245-F1D7-44EA-B53B-DFCFE677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39571" y="5494927"/>
              <a:ext cx="938865" cy="938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A89306-EC40-4F4B-AC88-3C5DFC87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78598" y="4551798"/>
              <a:ext cx="938865" cy="938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375537-83EA-4FC8-9C14-9801759E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39733" y="4078101"/>
              <a:ext cx="938865" cy="938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A0BB41-6701-459F-9056-E2877F6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96838" y="3151032"/>
              <a:ext cx="938865" cy="9388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FE58B-5344-4C50-BEFF-E13B93A9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69516" y="2681599"/>
              <a:ext cx="938865" cy="9388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746DC1-20EE-45A3-A9EC-414919AF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0715" y="1742734"/>
              <a:ext cx="938865" cy="9388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73287D-65B2-49F7-9B08-F755D09D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35070" y="1278591"/>
              <a:ext cx="938865" cy="93886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7741B0-9F32-4B36-B43C-6F7C5626CFDB}"/>
              </a:ext>
            </a:extLst>
          </p:cNvPr>
          <p:cNvSpPr txBox="1"/>
          <p:nvPr/>
        </p:nvSpPr>
        <p:spPr>
          <a:xfrm>
            <a:off x="2635464" y="2767769"/>
            <a:ext cx="31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Wonderful Lord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922B19-8797-4ED1-BC6C-DD45F7CBA553}"/>
              </a:ext>
            </a:extLst>
          </p:cNvPr>
          <p:cNvSpPr txBox="1"/>
          <p:nvPr/>
        </p:nvSpPr>
        <p:spPr>
          <a:xfrm>
            <a:off x="5700418" y="5433008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Duration </a:t>
            </a:r>
          </a:p>
        </p:txBody>
      </p:sp>
    </p:spTree>
    <p:extLst>
      <p:ext uri="{BB962C8B-B14F-4D97-AF65-F5344CB8AC3E}">
        <p14:creationId xmlns:p14="http://schemas.microsoft.com/office/powerpoint/2010/main" val="33178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180F8-C4DB-41BC-94F0-286F0B46D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9131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2DB6C-62BD-4FF8-B525-A703007F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 Duration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416B-76BB-4EAE-BE05-030CDAF2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Hebrews 13:8 same yesterday and today and forever </a:t>
            </a:r>
          </a:p>
          <a:p>
            <a:r>
              <a:rPr lang="en-US" sz="4000" b="1" dirty="0"/>
              <a:t>Revelation 1:8 Who is Who was and Who is to come </a:t>
            </a:r>
          </a:p>
        </p:txBody>
      </p:sp>
    </p:spTree>
    <p:extLst>
      <p:ext uri="{BB962C8B-B14F-4D97-AF65-F5344CB8AC3E}">
        <p14:creationId xmlns:p14="http://schemas.microsoft.com/office/powerpoint/2010/main" val="21607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600AE00-9E63-4250-8390-9BF4D297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-16693"/>
            <a:ext cx="9131809" cy="6858000"/>
          </a:xfrm>
          <a:prstGeom prst="rect">
            <a:avLst/>
          </a:prstGeom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6EF48B94-421A-43BE-B6B3-92C51252005A}"/>
              </a:ext>
            </a:extLst>
          </p:cNvPr>
          <p:cNvSpPr/>
          <p:nvPr/>
        </p:nvSpPr>
        <p:spPr>
          <a:xfrm>
            <a:off x="4440024" y="12232"/>
            <a:ext cx="914400" cy="914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B4A9D-DB6E-4657-8BCC-EF17DFFF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01159" y="457200"/>
            <a:ext cx="938865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1B1C9-A6A8-4543-B924-E74368C6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26" y="1396065"/>
            <a:ext cx="938865" cy="9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D008A-2697-4482-928C-0D591DF6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92861" y="1865496"/>
            <a:ext cx="938865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65562-6A4D-4723-BFC6-D47A9183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8" y="2804360"/>
            <a:ext cx="938865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AB09D-AE46-48D2-AFF1-81FED768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563" y="3284327"/>
            <a:ext cx="938865" cy="93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210DC-E5E4-4ED8-9B26-D5BEBF4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0" y="4200873"/>
            <a:ext cx="938865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34EC3-DA80-4964-9F2E-7B1251ED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23736" y="4674793"/>
            <a:ext cx="938865" cy="938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EE84E-A952-4158-82BF-95B7DFC1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6" y="1244342"/>
            <a:ext cx="938865" cy="938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F3970-7A72-4B94-B555-6255CFD3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4790" y="-12233"/>
            <a:ext cx="938865" cy="938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A3F16-2ABD-47B8-AAA3-4CB4BF4A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53656" y="432735"/>
            <a:ext cx="938865" cy="9388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CF72-B26E-47AE-9CE1-E4E3378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09004" y="1371601"/>
            <a:ext cx="938865" cy="938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3E2F74-E56B-46FE-922C-6D4057FC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47869" y="1840917"/>
            <a:ext cx="938865" cy="93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E6C3A-2B62-4CB5-8CD1-81EB01B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07553" y="2779782"/>
            <a:ext cx="938865" cy="938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F5D34-D095-4FEA-BBE7-70C49F72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6418" y="3237201"/>
            <a:ext cx="938865" cy="938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53EB0-E9EA-4A36-8879-83888B7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15850" y="4176400"/>
            <a:ext cx="938865" cy="9388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C13CE8-0B70-4656-9B04-6CF9DF70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715" y="4645832"/>
            <a:ext cx="938865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E5D3B-CF79-4822-8D0D-D2E49CB1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4147" y="5578642"/>
            <a:ext cx="938865" cy="93886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D227244-0D8D-4B76-A767-5998D66C66D3}"/>
              </a:ext>
            </a:extLst>
          </p:cNvPr>
          <p:cNvGrpSpPr/>
          <p:nvPr/>
        </p:nvGrpSpPr>
        <p:grpSpPr>
          <a:xfrm rot="10800000">
            <a:off x="2903297" y="318752"/>
            <a:ext cx="6547375" cy="6522554"/>
            <a:chOff x="3031726" y="803869"/>
            <a:chExt cx="6547375" cy="65225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C72AD-1034-4A0A-A84B-73E84B18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939" y="2212167"/>
              <a:ext cx="938865" cy="9388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A22E3E-3E06-4AB2-956A-EBA1484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296369" y="2669470"/>
              <a:ext cx="938865" cy="9388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4476C-E07C-4C06-951F-AE19ADA31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188" y="3608669"/>
              <a:ext cx="938865" cy="9388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9F6B-E009-4038-A93C-6D37F4275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878323" y="4078101"/>
              <a:ext cx="938865" cy="938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6B79C-43F6-4444-9003-8F8C29BB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526" y="5016966"/>
              <a:ext cx="938865" cy="9388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8B08BE-F093-40D3-9E10-17BB9887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1726" y="6387558"/>
              <a:ext cx="938865" cy="9388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0933F-101D-4F78-8BF4-A862DDF6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701371" y="1273302"/>
              <a:ext cx="938865" cy="93886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4C856-F6E2-4527-9A63-DCC9D751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236" y="803869"/>
              <a:ext cx="938865" cy="9388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0BC1E3-20A6-426D-B661-AE8A6533477F}"/>
              </a:ext>
            </a:extLst>
          </p:cNvPr>
          <p:cNvGrpSpPr/>
          <p:nvPr/>
        </p:nvGrpSpPr>
        <p:grpSpPr>
          <a:xfrm>
            <a:off x="-793826" y="1244342"/>
            <a:ext cx="6052371" cy="5616105"/>
            <a:chOff x="-335070" y="1278591"/>
            <a:chExt cx="6052371" cy="56161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3CC317-8985-48B3-A1A4-D0579CF6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778436" y="5955831"/>
              <a:ext cx="938865" cy="9388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2697245-F1D7-44EA-B53B-DFCFE677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839571" y="5494927"/>
              <a:ext cx="938865" cy="9388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7A89306-EC40-4F4B-AC88-3C5DFC87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78598" y="4551798"/>
              <a:ext cx="938865" cy="9388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375537-83EA-4FC8-9C14-9801759E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39733" y="4078101"/>
              <a:ext cx="938865" cy="938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A0BB41-6701-459F-9056-E2877F6EE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96838" y="3151032"/>
              <a:ext cx="938865" cy="9388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FE58B-5344-4C50-BEFF-E13B93A9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069516" y="2681599"/>
              <a:ext cx="938865" cy="9388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746DC1-20EE-45A3-A9EC-414919AF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0715" y="1742734"/>
              <a:ext cx="938865" cy="9388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73287D-65B2-49F7-9B08-F755D09D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335070" y="1278591"/>
              <a:ext cx="938865" cy="93886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97741B0-9F32-4B36-B43C-6F7C5626CFDB}"/>
              </a:ext>
            </a:extLst>
          </p:cNvPr>
          <p:cNvSpPr txBox="1"/>
          <p:nvPr/>
        </p:nvSpPr>
        <p:spPr>
          <a:xfrm>
            <a:off x="2635464" y="2767769"/>
            <a:ext cx="317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Wonderful Lord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9B683A-6D4D-411B-B8EB-60AA107BF63F}"/>
              </a:ext>
            </a:extLst>
          </p:cNvPr>
          <p:cNvSpPr txBox="1"/>
          <p:nvPr/>
        </p:nvSpPr>
        <p:spPr>
          <a:xfrm>
            <a:off x="895880" y="84176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Name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C511C-CFD1-4AC4-91F1-16B7007DD72D}"/>
              </a:ext>
            </a:extLst>
          </p:cNvPr>
          <p:cNvSpPr txBox="1"/>
          <p:nvPr/>
        </p:nvSpPr>
        <p:spPr>
          <a:xfrm>
            <a:off x="5625294" y="847505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His Claim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166478-F737-4EA2-9B1A-59651EBC5E61}"/>
              </a:ext>
            </a:extLst>
          </p:cNvPr>
          <p:cNvSpPr txBox="1"/>
          <p:nvPr/>
        </p:nvSpPr>
        <p:spPr>
          <a:xfrm>
            <a:off x="663266" y="5637722"/>
            <a:ext cx="238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His Person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22FFE4-123A-43BA-AC9A-820E6A9BE8DC}"/>
              </a:ext>
            </a:extLst>
          </p:cNvPr>
          <p:cNvSpPr txBox="1"/>
          <p:nvPr/>
        </p:nvSpPr>
        <p:spPr>
          <a:xfrm>
            <a:off x="5681055" y="5629193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Duration </a:t>
            </a:r>
          </a:p>
        </p:txBody>
      </p:sp>
    </p:spTree>
    <p:extLst>
      <p:ext uri="{BB962C8B-B14F-4D97-AF65-F5344CB8AC3E}">
        <p14:creationId xmlns:p14="http://schemas.microsoft.com/office/powerpoint/2010/main" val="18145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142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In Names </vt:lpstr>
      <vt:lpstr>PowerPoint Presentation</vt:lpstr>
      <vt:lpstr>In His Claim </vt:lpstr>
      <vt:lpstr>PowerPoint Presentation</vt:lpstr>
      <vt:lpstr>More Than Just a Person</vt:lpstr>
      <vt:lpstr>PowerPoint Presentation</vt:lpstr>
      <vt:lpstr>In Duration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Wonderful Lord </dc:title>
  <dc:creator>Brandon Hathaway</dc:creator>
  <cp:lastModifiedBy>Brandon Hathaway</cp:lastModifiedBy>
  <cp:revision>3</cp:revision>
  <dcterms:created xsi:type="dcterms:W3CDTF">2022-04-15T16:17:46Z</dcterms:created>
  <dcterms:modified xsi:type="dcterms:W3CDTF">2022-04-17T21:17:51Z</dcterms:modified>
</cp:coreProperties>
</file>