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4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7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7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0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1FFE5-74EC-4DDD-95AE-34CF3C49909A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43EB7-1C95-4777-8B62-F24EAAB5E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9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AA0530-5978-4894-BDFD-18FFFF70A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0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AFC82-8953-4D0B-A562-139349107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" y="1323181"/>
            <a:ext cx="7772400" cy="4211637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 Black" panose="020B0A04020102020204" pitchFamily="34" charset="0"/>
              </a:rPr>
              <a:t>Jesus’s Death &amp; Resurrection </a:t>
            </a:r>
            <a:br>
              <a:rPr lang="en-US" sz="8000" b="1" dirty="0">
                <a:latin typeface="Arial Black" panose="020B0A04020102020204" pitchFamily="34" charset="0"/>
              </a:rPr>
            </a:br>
            <a:br>
              <a:rPr lang="en-US" sz="8000" b="1" dirty="0">
                <a:latin typeface="Arial Black" panose="020B0A04020102020204" pitchFamily="34" charset="0"/>
              </a:rPr>
            </a:br>
            <a:r>
              <a:rPr lang="en-US" sz="8000" b="1" dirty="0">
                <a:latin typeface="Arial Black" panose="020B0A04020102020204" pitchFamily="34" charset="0"/>
              </a:rPr>
              <a:t>Our Salvation </a:t>
            </a:r>
          </a:p>
        </p:txBody>
      </p:sp>
    </p:spTree>
    <p:extLst>
      <p:ext uri="{BB962C8B-B14F-4D97-AF65-F5344CB8AC3E}">
        <p14:creationId xmlns:p14="http://schemas.microsoft.com/office/powerpoint/2010/main" val="323146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CF57C7-74DA-48FB-A3E8-4068F69B1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5638A-0181-4965-8029-25E01771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 Death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6CEA-667E-4F8F-84C5-BC3D07E86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Matthew 27:26 they had scourged Jesus 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Led to be crucified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Matthew 27:27-31 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Mocked Him 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Twisted crown of thorn </a:t>
            </a:r>
          </a:p>
          <a:p>
            <a:pPr lvl="1"/>
            <a:r>
              <a:rPr lang="en-US" sz="2800" dirty="0">
                <a:latin typeface="Arial Black" panose="020B0A04020102020204" pitchFamily="34" charset="0"/>
              </a:rPr>
              <a:t>Struck Him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Isaiah 53:3-5 wounded for our transgressions </a:t>
            </a:r>
          </a:p>
        </p:txBody>
      </p:sp>
    </p:spTree>
    <p:extLst>
      <p:ext uri="{BB962C8B-B14F-4D97-AF65-F5344CB8AC3E}">
        <p14:creationId xmlns:p14="http://schemas.microsoft.com/office/powerpoint/2010/main" val="425297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10AF-56A1-4CA3-AFD6-A281D50AF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96FA31-46C1-44E9-B917-E25138E0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His Resurrection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9CE4-A3C3-4A43-8FD0-4BD7B4F5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Matthew 28:6 He is risen 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Matthew 28:9-10 rejoice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Luke 24:38-39 behold My hands, My feet  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John 20:27-29 touching His wounds </a:t>
            </a:r>
          </a:p>
        </p:txBody>
      </p:sp>
    </p:spTree>
    <p:extLst>
      <p:ext uri="{BB962C8B-B14F-4D97-AF65-F5344CB8AC3E}">
        <p14:creationId xmlns:p14="http://schemas.microsoft.com/office/powerpoint/2010/main" val="214900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7D6CB7-71F8-48ED-AF38-480358C59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5A1B0-F5A2-46FC-9C6C-87A43A8BE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Salvation?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69D72-00A8-4346-9919-D08B1CE7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2100"/>
            <a:ext cx="7886700" cy="5293615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Ephesians 1:7 redemption through His blood, the forgiveness of sins</a:t>
            </a:r>
          </a:p>
          <a:p>
            <a:r>
              <a:rPr lang="en-US" dirty="0">
                <a:latin typeface="Arial Black" panose="020B0A04020102020204" pitchFamily="34" charset="0"/>
              </a:rPr>
              <a:t>Hebrews 9:14 blood of Christ cleanse our consciences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Acts 2:38 repent and be baptized for the forgiveness of sins </a:t>
            </a:r>
          </a:p>
          <a:p>
            <a:r>
              <a:rPr lang="en-US" dirty="0">
                <a:latin typeface="Arial Black" panose="020B0A04020102020204" pitchFamily="34" charset="0"/>
              </a:rPr>
              <a:t>1 Peter baptism the answer of a good conscience </a:t>
            </a:r>
          </a:p>
          <a:p>
            <a:r>
              <a:rPr lang="en-US" dirty="0">
                <a:latin typeface="Arial Black" panose="020B0A04020102020204" pitchFamily="34" charset="0"/>
              </a:rPr>
              <a:t>Romans 6:3-5 buried with Him… likeness of His resurrection </a:t>
            </a:r>
          </a:p>
        </p:txBody>
      </p:sp>
    </p:spTree>
    <p:extLst>
      <p:ext uri="{BB962C8B-B14F-4D97-AF65-F5344CB8AC3E}">
        <p14:creationId xmlns:p14="http://schemas.microsoft.com/office/powerpoint/2010/main" val="101568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1620B-011C-4714-8376-465273B19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D34FD7-C5F7-4C26-9093-778E97D3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Remembering Christ’s Sacrifice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4177-5976-43F1-B86C-112AE6339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Luke 22:14-20 the Lord’s Supper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Acts 20:7 on the first day of the week 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1 Corinthians 11:27-29 worthy manner </a:t>
            </a:r>
          </a:p>
        </p:txBody>
      </p:sp>
    </p:spTree>
    <p:extLst>
      <p:ext uri="{BB962C8B-B14F-4D97-AF65-F5344CB8AC3E}">
        <p14:creationId xmlns:p14="http://schemas.microsoft.com/office/powerpoint/2010/main" val="214972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5D5F32-CA6B-4970-AB0C-D60D396E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B0C3B-DEC0-492B-AC77-2FEB9965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We Should Do With The Good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738FA-884C-4716-B1BA-C5B072ECB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Matthew 28:18-20 go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Luke 24:46-27 repentance and remission of sins should be preached  </a:t>
            </a:r>
          </a:p>
        </p:txBody>
      </p:sp>
    </p:spTree>
    <p:extLst>
      <p:ext uri="{BB962C8B-B14F-4D97-AF65-F5344CB8AC3E}">
        <p14:creationId xmlns:p14="http://schemas.microsoft.com/office/powerpoint/2010/main" val="402130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153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Jesus’s Death &amp; Resurrection   Our Salvation </vt:lpstr>
      <vt:lpstr>His Death </vt:lpstr>
      <vt:lpstr>His Resurrection </vt:lpstr>
      <vt:lpstr>Salvation? </vt:lpstr>
      <vt:lpstr>Remembering Christ’s Sacrifice </vt:lpstr>
      <vt:lpstr>What We Should Do With The Good News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Jesus’s Death &amp; Resurrection   Our Salvation </dc:title>
  <dc:creator>Brandon Hathaway</dc:creator>
  <cp:lastModifiedBy>Brandon Hathaway</cp:lastModifiedBy>
  <cp:revision>1</cp:revision>
  <dcterms:created xsi:type="dcterms:W3CDTF">2022-04-17T11:03:34Z</dcterms:created>
  <dcterms:modified xsi:type="dcterms:W3CDTF">2022-04-17T12:26:51Z</dcterms:modified>
</cp:coreProperties>
</file>